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7"/>
  </p:notesMasterIdLst>
  <p:sldIdLst>
    <p:sldId id="256" r:id="rId2"/>
    <p:sldId id="260" r:id="rId3"/>
    <p:sldId id="269" r:id="rId4"/>
    <p:sldId id="272" r:id="rId5"/>
    <p:sldId id="273" r:id="rId6"/>
    <p:sldId id="274" r:id="rId7"/>
    <p:sldId id="276" r:id="rId8"/>
    <p:sldId id="270" r:id="rId9"/>
    <p:sldId id="259" r:id="rId10"/>
    <p:sldId id="279" r:id="rId11"/>
    <p:sldId id="261" r:id="rId12"/>
    <p:sldId id="280" r:id="rId13"/>
    <p:sldId id="281" r:id="rId14"/>
    <p:sldId id="282" r:id="rId15"/>
    <p:sldId id="262" r:id="rId16"/>
    <p:sldId id="285" r:id="rId17"/>
    <p:sldId id="287" r:id="rId18"/>
    <p:sldId id="286" r:id="rId19"/>
    <p:sldId id="288" r:id="rId20"/>
    <p:sldId id="283" r:id="rId21"/>
    <p:sldId id="263" r:id="rId22"/>
    <p:sldId id="265" r:id="rId23"/>
    <p:sldId id="264" r:id="rId24"/>
    <p:sldId id="289" r:id="rId25"/>
    <p:sldId id="2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5"/>
    <p:restoredTop sz="85862"/>
  </p:normalViewPr>
  <p:slideViewPr>
    <p:cSldViewPr snapToGrid="0" snapToObjects="1">
      <p:cViewPr>
        <p:scale>
          <a:sx n="87" d="100"/>
          <a:sy n="87" d="100"/>
        </p:scale>
        <p:origin x="95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8AA4B6-CBF9-D640-BD84-F3C61C557256}" type="doc">
      <dgm:prSet loTypeId="urn:microsoft.com/office/officeart/2005/8/layout/hierarchy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9448F90-76AF-F24B-BA49-C8BCFDF3C1CD}">
      <dgm:prSet phldrT="[Text]" custT="1"/>
      <dgm:spPr>
        <a:solidFill>
          <a:srgbClr val="BDFFC9"/>
        </a:solidFill>
      </dgm:spPr>
      <dgm:t>
        <a:bodyPr/>
        <a:lstStyle/>
        <a:p>
          <a:r>
            <a:rPr lang="en-US" sz="1800" dirty="0">
              <a:latin typeface="Helvetica" pitchFamily="2" charset="0"/>
              <a:cs typeface="Arial" panose="020B0604020202020204" pitchFamily="34" charset="0"/>
            </a:rPr>
            <a:t>Training sample</a:t>
          </a:r>
        </a:p>
      </dgm:t>
    </dgm:pt>
    <dgm:pt modelId="{4A1D408D-C466-3348-AB92-809BC9D4219E}" type="parTrans" cxnId="{590CC5A8-310A-984C-B5BE-2612E996E1F7}">
      <dgm:prSet/>
      <dgm:spPr/>
      <dgm:t>
        <a:bodyPr/>
        <a:lstStyle/>
        <a:p>
          <a:endParaRPr lang="en-US" sz="1800">
            <a:latin typeface="Helvetica" pitchFamily="2" charset="0"/>
          </a:endParaRPr>
        </a:p>
      </dgm:t>
    </dgm:pt>
    <dgm:pt modelId="{31ED9CB1-42ED-2B46-8D00-3CB6DD938344}" type="sibTrans" cxnId="{590CC5A8-310A-984C-B5BE-2612E996E1F7}">
      <dgm:prSet/>
      <dgm:spPr/>
      <dgm:t>
        <a:bodyPr/>
        <a:lstStyle/>
        <a:p>
          <a:endParaRPr lang="en-US" sz="1800">
            <a:latin typeface="Helvetica" pitchFamily="2" charset="0"/>
          </a:endParaRPr>
        </a:p>
      </dgm:t>
    </dgm:pt>
    <dgm:pt modelId="{B6591057-4DF9-CF43-A5BC-DC04ECF4AECB}">
      <dgm:prSet custT="1"/>
      <dgm:spPr>
        <a:solidFill>
          <a:srgbClr val="BDFFC9"/>
        </a:solidFill>
      </dgm:spPr>
      <dgm:t>
        <a:bodyPr/>
        <a:lstStyle/>
        <a:p>
          <a:r>
            <a:rPr lang="en-US" sz="1800" dirty="0">
              <a:latin typeface="Helvetica" pitchFamily="2" charset="0"/>
            </a:rPr>
            <a:t>Decision tree</a:t>
          </a:r>
        </a:p>
      </dgm:t>
    </dgm:pt>
    <dgm:pt modelId="{07D26970-02BE-B042-A588-30EF902DC348}" type="parTrans" cxnId="{7B853CBD-642A-ED4B-BCF3-21A994216F1C}">
      <dgm:prSet custT="1"/>
      <dgm:spPr/>
      <dgm:t>
        <a:bodyPr/>
        <a:lstStyle/>
        <a:p>
          <a:endParaRPr lang="en-US" sz="1800">
            <a:latin typeface="Helvetica" pitchFamily="2" charset="0"/>
          </a:endParaRPr>
        </a:p>
      </dgm:t>
    </dgm:pt>
    <dgm:pt modelId="{6DD52639-391F-2840-ABD4-C7B210E53987}" type="sibTrans" cxnId="{7B853CBD-642A-ED4B-BCF3-21A994216F1C}">
      <dgm:prSet/>
      <dgm:spPr/>
      <dgm:t>
        <a:bodyPr/>
        <a:lstStyle/>
        <a:p>
          <a:endParaRPr lang="en-US" sz="1800">
            <a:latin typeface="Helvetica" pitchFamily="2" charset="0"/>
          </a:endParaRPr>
        </a:p>
      </dgm:t>
    </dgm:pt>
    <dgm:pt modelId="{24B4C120-22B3-BC48-9BD8-ECE4BE8E4826}">
      <dgm:prSet custT="1"/>
      <dgm:spPr>
        <a:solidFill>
          <a:srgbClr val="BDFFC9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latin typeface="Helvetica" pitchFamily="2" charset="0"/>
            </a:rPr>
            <a:t>Voting</a:t>
          </a:r>
        </a:p>
      </dgm:t>
    </dgm:pt>
    <dgm:pt modelId="{B16B6D2C-4C05-B84F-ACB8-664C827CDEE6}" type="parTrans" cxnId="{6847A9A2-AC1F-C849-915E-708E58685606}">
      <dgm:prSet custT="1"/>
      <dgm:spPr/>
      <dgm:t>
        <a:bodyPr/>
        <a:lstStyle/>
        <a:p>
          <a:endParaRPr lang="en-US" sz="1800">
            <a:latin typeface="Helvetica" pitchFamily="2" charset="0"/>
          </a:endParaRPr>
        </a:p>
      </dgm:t>
    </dgm:pt>
    <dgm:pt modelId="{83A7F3B7-2957-A446-B9F8-906B73D7EEB2}" type="sibTrans" cxnId="{6847A9A2-AC1F-C849-915E-708E58685606}">
      <dgm:prSet/>
      <dgm:spPr/>
      <dgm:t>
        <a:bodyPr/>
        <a:lstStyle/>
        <a:p>
          <a:endParaRPr lang="en-US" sz="1800">
            <a:latin typeface="Helvetica" pitchFamily="2" charset="0"/>
          </a:endParaRPr>
        </a:p>
      </dgm:t>
    </dgm:pt>
    <dgm:pt modelId="{BD368606-3E03-A442-BD1A-AC71CE9B3461}">
      <dgm:prSet custT="1"/>
      <dgm:spPr>
        <a:solidFill>
          <a:srgbClr val="BDFFC9"/>
        </a:solidFill>
      </dgm:spPr>
      <dgm:t>
        <a:bodyPr/>
        <a:lstStyle/>
        <a:p>
          <a:r>
            <a:rPr lang="en-US" sz="1800" dirty="0">
              <a:latin typeface="Helvetica" pitchFamily="2" charset="0"/>
            </a:rPr>
            <a:t>Classify all study data</a:t>
          </a:r>
        </a:p>
      </dgm:t>
    </dgm:pt>
    <dgm:pt modelId="{AB0ABB22-895C-1042-AA0D-39D54398D741}" type="parTrans" cxnId="{0EF877A6-69B4-EB43-BF96-21049D8941F6}">
      <dgm:prSet custT="1"/>
      <dgm:spPr/>
      <dgm:t>
        <a:bodyPr/>
        <a:lstStyle/>
        <a:p>
          <a:endParaRPr lang="en-US" sz="1800">
            <a:latin typeface="Helvetica" pitchFamily="2" charset="0"/>
          </a:endParaRPr>
        </a:p>
      </dgm:t>
    </dgm:pt>
    <dgm:pt modelId="{F443C973-79D5-A74F-AB37-82065B55AE77}" type="sibTrans" cxnId="{0EF877A6-69B4-EB43-BF96-21049D8941F6}">
      <dgm:prSet/>
      <dgm:spPr/>
      <dgm:t>
        <a:bodyPr/>
        <a:lstStyle/>
        <a:p>
          <a:endParaRPr lang="en-US" sz="1800">
            <a:latin typeface="Helvetica" pitchFamily="2" charset="0"/>
          </a:endParaRPr>
        </a:p>
      </dgm:t>
    </dgm:pt>
    <dgm:pt modelId="{0C3C0BD0-A20F-144D-A971-A6FB47476B92}">
      <dgm:prSet custT="1"/>
      <dgm:spPr>
        <a:solidFill>
          <a:srgbClr val="BDFFC9"/>
        </a:solidFill>
      </dgm:spPr>
      <dgm:t>
        <a:bodyPr/>
        <a:lstStyle/>
        <a:p>
          <a:r>
            <a:rPr lang="en-US" sz="1800" dirty="0">
              <a:latin typeface="Helvetica" pitchFamily="2" charset="0"/>
            </a:rPr>
            <a:t>Decision tree</a:t>
          </a:r>
        </a:p>
      </dgm:t>
    </dgm:pt>
    <dgm:pt modelId="{678446EF-D2E8-2447-81AC-84922A389B21}" type="sibTrans" cxnId="{D458D548-DEA0-B943-95A4-28776C608A91}">
      <dgm:prSet/>
      <dgm:spPr/>
      <dgm:t>
        <a:bodyPr/>
        <a:lstStyle/>
        <a:p>
          <a:endParaRPr lang="en-US" sz="1800">
            <a:latin typeface="Helvetica" pitchFamily="2" charset="0"/>
          </a:endParaRPr>
        </a:p>
      </dgm:t>
    </dgm:pt>
    <dgm:pt modelId="{8A54F09C-C3B7-FD46-BD11-B86B30110EF1}" type="parTrans" cxnId="{D458D548-DEA0-B943-95A4-28776C608A91}">
      <dgm:prSet custT="1"/>
      <dgm:spPr/>
      <dgm:t>
        <a:bodyPr/>
        <a:lstStyle/>
        <a:p>
          <a:endParaRPr lang="en-US" sz="1800">
            <a:latin typeface="Helvetica" pitchFamily="2" charset="0"/>
          </a:endParaRPr>
        </a:p>
      </dgm:t>
    </dgm:pt>
    <dgm:pt modelId="{30C482C8-7C56-8147-BEBC-6945BD2B094E}">
      <dgm:prSet custT="1"/>
      <dgm:spPr>
        <a:solidFill>
          <a:srgbClr val="BDFFC9"/>
        </a:solidFill>
      </dgm:spPr>
      <dgm:t>
        <a:bodyPr/>
        <a:lstStyle/>
        <a:p>
          <a:r>
            <a:rPr lang="en-US" sz="1800" dirty="0">
              <a:latin typeface="Helvetica" pitchFamily="2" charset="0"/>
            </a:rPr>
            <a:t>Training sample</a:t>
          </a:r>
        </a:p>
      </dgm:t>
    </dgm:pt>
    <dgm:pt modelId="{650EB0E0-4DBF-804B-AB90-60A838381008}" type="sibTrans" cxnId="{B32D98DC-E3F7-1149-905D-0E8593935626}">
      <dgm:prSet/>
      <dgm:spPr/>
      <dgm:t>
        <a:bodyPr/>
        <a:lstStyle/>
        <a:p>
          <a:endParaRPr lang="en-US" sz="1800">
            <a:latin typeface="Helvetica" pitchFamily="2" charset="0"/>
          </a:endParaRPr>
        </a:p>
      </dgm:t>
    </dgm:pt>
    <dgm:pt modelId="{CE162BA7-8CC7-D24E-90CA-D12D0770B7C8}" type="parTrans" cxnId="{B32D98DC-E3F7-1149-905D-0E8593935626}">
      <dgm:prSet/>
      <dgm:spPr/>
      <dgm:t>
        <a:bodyPr/>
        <a:lstStyle/>
        <a:p>
          <a:endParaRPr lang="en-US" sz="1800">
            <a:latin typeface="Helvetica" pitchFamily="2" charset="0"/>
          </a:endParaRPr>
        </a:p>
      </dgm:t>
    </dgm:pt>
    <dgm:pt modelId="{6798DD17-6BD3-8049-9EF7-9B765004E101}">
      <dgm:prSet custT="1"/>
      <dgm:spPr>
        <a:solidFill>
          <a:srgbClr val="BDFFC9"/>
        </a:solidFill>
      </dgm:spPr>
      <dgm:t>
        <a:bodyPr/>
        <a:lstStyle/>
        <a:p>
          <a:r>
            <a:rPr lang="en-US" sz="1800" dirty="0">
              <a:latin typeface="Helvetica" pitchFamily="2" charset="0"/>
            </a:rPr>
            <a:t>Decision tree</a:t>
          </a:r>
        </a:p>
      </dgm:t>
    </dgm:pt>
    <dgm:pt modelId="{A7212583-7C89-794F-AA91-4D73D31FAFB1}" type="sibTrans" cxnId="{F00A63D3-5F7A-6544-A88A-BFE86F03166C}">
      <dgm:prSet/>
      <dgm:spPr/>
      <dgm:t>
        <a:bodyPr/>
        <a:lstStyle/>
        <a:p>
          <a:endParaRPr lang="en-US" sz="1800">
            <a:latin typeface="Helvetica" pitchFamily="2" charset="0"/>
          </a:endParaRPr>
        </a:p>
      </dgm:t>
    </dgm:pt>
    <dgm:pt modelId="{4C059D1C-BDE2-4D4B-95BB-70BC8233E79B}" type="parTrans" cxnId="{F00A63D3-5F7A-6544-A88A-BFE86F03166C}">
      <dgm:prSet custT="1"/>
      <dgm:spPr/>
      <dgm:t>
        <a:bodyPr/>
        <a:lstStyle/>
        <a:p>
          <a:endParaRPr lang="en-US" sz="1800">
            <a:latin typeface="Helvetica" pitchFamily="2" charset="0"/>
          </a:endParaRPr>
        </a:p>
      </dgm:t>
    </dgm:pt>
    <dgm:pt modelId="{7C11255B-86F9-9641-8808-94F4D9105587}">
      <dgm:prSet custT="1"/>
      <dgm:spPr>
        <a:solidFill>
          <a:srgbClr val="BDFFC9"/>
        </a:solidFill>
      </dgm:spPr>
      <dgm:t>
        <a:bodyPr/>
        <a:lstStyle/>
        <a:p>
          <a:r>
            <a:rPr lang="en-US" sz="1800" dirty="0">
              <a:latin typeface="Helvetica" pitchFamily="2" charset="0"/>
            </a:rPr>
            <a:t>Training sample</a:t>
          </a:r>
        </a:p>
      </dgm:t>
    </dgm:pt>
    <dgm:pt modelId="{32CA2919-4C97-2641-9056-9F6884763929}" type="sibTrans" cxnId="{6BBB0F54-4461-754C-AB95-939CF2D9DA1B}">
      <dgm:prSet/>
      <dgm:spPr/>
      <dgm:t>
        <a:bodyPr/>
        <a:lstStyle/>
        <a:p>
          <a:endParaRPr lang="en-US" sz="1800">
            <a:latin typeface="Helvetica" pitchFamily="2" charset="0"/>
          </a:endParaRPr>
        </a:p>
      </dgm:t>
    </dgm:pt>
    <dgm:pt modelId="{3F8E652B-DDC3-4941-B120-97963E1872D3}" type="parTrans" cxnId="{6BBB0F54-4461-754C-AB95-939CF2D9DA1B}">
      <dgm:prSet/>
      <dgm:spPr/>
      <dgm:t>
        <a:bodyPr/>
        <a:lstStyle/>
        <a:p>
          <a:endParaRPr lang="en-US" sz="1800">
            <a:latin typeface="Helvetica" pitchFamily="2" charset="0"/>
          </a:endParaRPr>
        </a:p>
      </dgm:t>
    </dgm:pt>
    <dgm:pt modelId="{1C092EAD-EF98-6E43-930E-B963D291196E}" type="pres">
      <dgm:prSet presAssocID="{228AA4B6-CBF9-D640-BD84-F3C61C55725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CE3C6B3-A46E-BA42-B631-8365DAE74394}" type="pres">
      <dgm:prSet presAssocID="{69448F90-76AF-F24B-BA49-C8BCFDF3C1CD}" presName="root1" presStyleCnt="0"/>
      <dgm:spPr/>
    </dgm:pt>
    <dgm:pt modelId="{6CF0C080-44C3-8D45-A8BB-B9D7BAB84AAB}" type="pres">
      <dgm:prSet presAssocID="{69448F90-76AF-F24B-BA49-C8BCFDF3C1CD}" presName="LevelOneTextNode" presStyleLbl="node0" presStyleIdx="0" presStyleCnt="3">
        <dgm:presLayoutVars>
          <dgm:chPref val="3"/>
        </dgm:presLayoutVars>
      </dgm:prSet>
      <dgm:spPr/>
    </dgm:pt>
    <dgm:pt modelId="{00633FBD-FB59-6848-BD06-72F35FA955C5}" type="pres">
      <dgm:prSet presAssocID="{69448F90-76AF-F24B-BA49-C8BCFDF3C1CD}" presName="level2hierChild" presStyleCnt="0"/>
      <dgm:spPr/>
    </dgm:pt>
    <dgm:pt modelId="{740690B0-CBAC-354F-9D64-29120138F8FC}" type="pres">
      <dgm:prSet presAssocID="{07D26970-02BE-B042-A588-30EF902DC348}" presName="conn2-1" presStyleLbl="parChTrans1D2" presStyleIdx="0" presStyleCnt="3"/>
      <dgm:spPr/>
    </dgm:pt>
    <dgm:pt modelId="{603F15EA-1F67-DB45-9366-2C04C0A1EB30}" type="pres">
      <dgm:prSet presAssocID="{07D26970-02BE-B042-A588-30EF902DC348}" presName="connTx" presStyleLbl="parChTrans1D2" presStyleIdx="0" presStyleCnt="3"/>
      <dgm:spPr/>
    </dgm:pt>
    <dgm:pt modelId="{693B1B4C-A5DB-A84D-BB75-4EDC7815DFC2}" type="pres">
      <dgm:prSet presAssocID="{B6591057-4DF9-CF43-A5BC-DC04ECF4AECB}" presName="root2" presStyleCnt="0"/>
      <dgm:spPr/>
    </dgm:pt>
    <dgm:pt modelId="{8EB73F82-4CB4-5C45-90FE-A588AF960471}" type="pres">
      <dgm:prSet presAssocID="{B6591057-4DF9-CF43-A5BC-DC04ECF4AECB}" presName="LevelTwoTextNode" presStyleLbl="node2" presStyleIdx="0" presStyleCnt="3">
        <dgm:presLayoutVars>
          <dgm:chPref val="3"/>
        </dgm:presLayoutVars>
      </dgm:prSet>
      <dgm:spPr/>
    </dgm:pt>
    <dgm:pt modelId="{6698D233-2255-9B41-8CB3-1BEA1406EEDA}" type="pres">
      <dgm:prSet presAssocID="{B6591057-4DF9-CF43-A5BC-DC04ECF4AECB}" presName="level3hierChild" presStyleCnt="0"/>
      <dgm:spPr/>
    </dgm:pt>
    <dgm:pt modelId="{16A0380B-B217-CE4B-A0B1-7DAA8669BC33}" type="pres">
      <dgm:prSet presAssocID="{7C11255B-86F9-9641-8808-94F4D9105587}" presName="root1" presStyleCnt="0"/>
      <dgm:spPr/>
    </dgm:pt>
    <dgm:pt modelId="{8A6D8AD1-260D-2A40-940B-77D60556A09E}" type="pres">
      <dgm:prSet presAssocID="{7C11255B-86F9-9641-8808-94F4D9105587}" presName="LevelOneTextNode" presStyleLbl="node0" presStyleIdx="1" presStyleCnt="3">
        <dgm:presLayoutVars>
          <dgm:chPref val="3"/>
        </dgm:presLayoutVars>
      </dgm:prSet>
      <dgm:spPr/>
    </dgm:pt>
    <dgm:pt modelId="{CDBDDAB8-647C-EA49-96E2-4920E4C24ADB}" type="pres">
      <dgm:prSet presAssocID="{7C11255B-86F9-9641-8808-94F4D9105587}" presName="level2hierChild" presStyleCnt="0"/>
      <dgm:spPr/>
    </dgm:pt>
    <dgm:pt modelId="{4304C7D4-F487-4B43-B7C8-2DA11A18CDAC}" type="pres">
      <dgm:prSet presAssocID="{4C059D1C-BDE2-4D4B-95BB-70BC8233E79B}" presName="conn2-1" presStyleLbl="parChTrans1D2" presStyleIdx="1" presStyleCnt="3"/>
      <dgm:spPr/>
    </dgm:pt>
    <dgm:pt modelId="{B9287C63-0E7B-B449-9BF2-20F698957E0B}" type="pres">
      <dgm:prSet presAssocID="{4C059D1C-BDE2-4D4B-95BB-70BC8233E79B}" presName="connTx" presStyleLbl="parChTrans1D2" presStyleIdx="1" presStyleCnt="3"/>
      <dgm:spPr/>
    </dgm:pt>
    <dgm:pt modelId="{7559D25F-D59A-0E4E-862B-165AA6BDEDAB}" type="pres">
      <dgm:prSet presAssocID="{6798DD17-6BD3-8049-9EF7-9B765004E101}" presName="root2" presStyleCnt="0"/>
      <dgm:spPr/>
    </dgm:pt>
    <dgm:pt modelId="{53B727F6-7589-BE46-BBD6-78A744F81F05}" type="pres">
      <dgm:prSet presAssocID="{6798DD17-6BD3-8049-9EF7-9B765004E101}" presName="LevelTwoTextNode" presStyleLbl="node2" presStyleIdx="1" presStyleCnt="3">
        <dgm:presLayoutVars>
          <dgm:chPref val="3"/>
        </dgm:presLayoutVars>
      </dgm:prSet>
      <dgm:spPr/>
    </dgm:pt>
    <dgm:pt modelId="{4632AA39-A3D6-F043-9301-A96B4544F363}" type="pres">
      <dgm:prSet presAssocID="{6798DD17-6BD3-8049-9EF7-9B765004E101}" presName="level3hierChild" presStyleCnt="0"/>
      <dgm:spPr/>
    </dgm:pt>
    <dgm:pt modelId="{9195A7CB-DE33-4C4C-AC7D-1AA7F1AC69BA}" type="pres">
      <dgm:prSet presAssocID="{30C482C8-7C56-8147-BEBC-6945BD2B094E}" presName="root1" presStyleCnt="0"/>
      <dgm:spPr/>
    </dgm:pt>
    <dgm:pt modelId="{CB4D36E5-10E6-A643-887F-8572E7CB0BAB}" type="pres">
      <dgm:prSet presAssocID="{30C482C8-7C56-8147-BEBC-6945BD2B094E}" presName="LevelOneTextNode" presStyleLbl="node0" presStyleIdx="2" presStyleCnt="3">
        <dgm:presLayoutVars>
          <dgm:chPref val="3"/>
        </dgm:presLayoutVars>
      </dgm:prSet>
      <dgm:spPr/>
    </dgm:pt>
    <dgm:pt modelId="{6DA6C34A-08F5-C84B-92D2-D710CFDAEE1F}" type="pres">
      <dgm:prSet presAssocID="{30C482C8-7C56-8147-BEBC-6945BD2B094E}" presName="level2hierChild" presStyleCnt="0"/>
      <dgm:spPr/>
    </dgm:pt>
    <dgm:pt modelId="{DCBA8EFA-6C6B-5B49-A2BC-ECB2EE07A98C}" type="pres">
      <dgm:prSet presAssocID="{8A54F09C-C3B7-FD46-BD11-B86B30110EF1}" presName="conn2-1" presStyleLbl="parChTrans1D2" presStyleIdx="2" presStyleCnt="3"/>
      <dgm:spPr/>
    </dgm:pt>
    <dgm:pt modelId="{19A52103-45E6-824B-A3A7-B15F67CE41B6}" type="pres">
      <dgm:prSet presAssocID="{8A54F09C-C3B7-FD46-BD11-B86B30110EF1}" presName="connTx" presStyleLbl="parChTrans1D2" presStyleIdx="2" presStyleCnt="3"/>
      <dgm:spPr/>
    </dgm:pt>
    <dgm:pt modelId="{AA05AAE0-2254-5446-9BF3-6898048E9137}" type="pres">
      <dgm:prSet presAssocID="{0C3C0BD0-A20F-144D-A971-A6FB47476B92}" presName="root2" presStyleCnt="0"/>
      <dgm:spPr/>
    </dgm:pt>
    <dgm:pt modelId="{94617DF4-FA29-2643-88EA-5EF8168BA99D}" type="pres">
      <dgm:prSet presAssocID="{0C3C0BD0-A20F-144D-A971-A6FB47476B92}" presName="LevelTwoTextNode" presStyleLbl="node2" presStyleIdx="2" presStyleCnt="3">
        <dgm:presLayoutVars>
          <dgm:chPref val="3"/>
        </dgm:presLayoutVars>
      </dgm:prSet>
      <dgm:spPr/>
    </dgm:pt>
    <dgm:pt modelId="{80ABAEB5-BDB2-AC42-B4E6-4E86A81F947F}" type="pres">
      <dgm:prSet presAssocID="{0C3C0BD0-A20F-144D-A971-A6FB47476B92}" presName="level3hierChild" presStyleCnt="0"/>
      <dgm:spPr/>
    </dgm:pt>
    <dgm:pt modelId="{1B24253E-6275-B140-8912-84558220E260}" type="pres">
      <dgm:prSet presAssocID="{B16B6D2C-4C05-B84F-ACB8-664C827CDEE6}" presName="conn2-1" presStyleLbl="parChTrans1D3" presStyleIdx="0" presStyleCnt="1"/>
      <dgm:spPr/>
    </dgm:pt>
    <dgm:pt modelId="{74E935A6-B0C2-5049-95CF-140CBE97DF5A}" type="pres">
      <dgm:prSet presAssocID="{B16B6D2C-4C05-B84F-ACB8-664C827CDEE6}" presName="connTx" presStyleLbl="parChTrans1D3" presStyleIdx="0" presStyleCnt="1"/>
      <dgm:spPr/>
    </dgm:pt>
    <dgm:pt modelId="{B93D120F-C158-1741-8B86-4EAF6E6D036E}" type="pres">
      <dgm:prSet presAssocID="{24B4C120-22B3-BC48-9BD8-ECE4BE8E4826}" presName="root2" presStyleCnt="0"/>
      <dgm:spPr/>
    </dgm:pt>
    <dgm:pt modelId="{3D46BEF6-DDB9-7948-AD19-A61546532264}" type="pres">
      <dgm:prSet presAssocID="{24B4C120-22B3-BC48-9BD8-ECE4BE8E4826}" presName="LevelTwoTextNode" presStyleLbl="node3" presStyleIdx="0" presStyleCnt="1" custLinFactY="-17732" custLinFactNeighborX="-6826" custLinFactNeighborY="-100000">
        <dgm:presLayoutVars>
          <dgm:chPref val="3"/>
        </dgm:presLayoutVars>
      </dgm:prSet>
      <dgm:spPr/>
    </dgm:pt>
    <dgm:pt modelId="{4D75D8A8-939B-5148-A042-5474055E31E5}" type="pres">
      <dgm:prSet presAssocID="{24B4C120-22B3-BC48-9BD8-ECE4BE8E4826}" presName="level3hierChild" presStyleCnt="0"/>
      <dgm:spPr/>
    </dgm:pt>
    <dgm:pt modelId="{EADD3DF7-FF5C-304F-B357-DF23E133BD00}" type="pres">
      <dgm:prSet presAssocID="{AB0ABB22-895C-1042-AA0D-39D54398D741}" presName="conn2-1" presStyleLbl="parChTrans1D4" presStyleIdx="0" presStyleCnt="1"/>
      <dgm:spPr/>
    </dgm:pt>
    <dgm:pt modelId="{806365E8-20D3-C742-9E9A-A38EFE606C05}" type="pres">
      <dgm:prSet presAssocID="{AB0ABB22-895C-1042-AA0D-39D54398D741}" presName="connTx" presStyleLbl="parChTrans1D4" presStyleIdx="0" presStyleCnt="1"/>
      <dgm:spPr/>
    </dgm:pt>
    <dgm:pt modelId="{709416F9-0D80-4E49-9EE0-C60B546A8724}" type="pres">
      <dgm:prSet presAssocID="{BD368606-3E03-A442-BD1A-AC71CE9B3461}" presName="root2" presStyleCnt="0"/>
      <dgm:spPr/>
    </dgm:pt>
    <dgm:pt modelId="{B719D28C-6C0A-164E-8213-24F51F759508}" type="pres">
      <dgm:prSet presAssocID="{BD368606-3E03-A442-BD1A-AC71CE9B3461}" presName="LevelTwoTextNode" presStyleLbl="node4" presStyleIdx="0" presStyleCnt="1" custLinFactY="-18741" custLinFactNeighborX="-6307" custLinFactNeighborY="-100000">
        <dgm:presLayoutVars>
          <dgm:chPref val="3"/>
        </dgm:presLayoutVars>
      </dgm:prSet>
      <dgm:spPr/>
    </dgm:pt>
    <dgm:pt modelId="{6CC6AE74-FE71-354D-83ED-2552DA8FB77F}" type="pres">
      <dgm:prSet presAssocID="{BD368606-3E03-A442-BD1A-AC71CE9B3461}" presName="level3hierChild" presStyleCnt="0"/>
      <dgm:spPr/>
    </dgm:pt>
  </dgm:ptLst>
  <dgm:cxnLst>
    <dgm:cxn modelId="{93D50C10-A95A-444F-9CB4-F4087BE6C345}" type="presOf" srcId="{AB0ABB22-895C-1042-AA0D-39D54398D741}" destId="{EADD3DF7-FF5C-304F-B357-DF23E133BD00}" srcOrd="0" destOrd="0" presId="urn:microsoft.com/office/officeart/2005/8/layout/hierarchy2"/>
    <dgm:cxn modelId="{D8410013-7B59-FA42-BEC6-D904B61D21F3}" type="presOf" srcId="{30C482C8-7C56-8147-BEBC-6945BD2B094E}" destId="{CB4D36E5-10E6-A643-887F-8572E7CB0BAB}" srcOrd="0" destOrd="0" presId="urn:microsoft.com/office/officeart/2005/8/layout/hierarchy2"/>
    <dgm:cxn modelId="{C1E8EE17-36AF-0949-A01C-BC45A9266457}" type="presOf" srcId="{B16B6D2C-4C05-B84F-ACB8-664C827CDEE6}" destId="{74E935A6-B0C2-5049-95CF-140CBE97DF5A}" srcOrd="1" destOrd="0" presId="urn:microsoft.com/office/officeart/2005/8/layout/hierarchy2"/>
    <dgm:cxn modelId="{58911F22-3FC4-8441-B544-663F44B77D93}" type="presOf" srcId="{228AA4B6-CBF9-D640-BD84-F3C61C557256}" destId="{1C092EAD-EF98-6E43-930E-B963D291196E}" srcOrd="0" destOrd="0" presId="urn:microsoft.com/office/officeart/2005/8/layout/hierarchy2"/>
    <dgm:cxn modelId="{3564C327-5721-FA49-B646-24579D33CF5F}" type="presOf" srcId="{B16B6D2C-4C05-B84F-ACB8-664C827CDEE6}" destId="{1B24253E-6275-B140-8912-84558220E260}" srcOrd="0" destOrd="0" presId="urn:microsoft.com/office/officeart/2005/8/layout/hierarchy2"/>
    <dgm:cxn modelId="{6BCE792F-26CC-4E4E-A225-51167D829DD2}" type="presOf" srcId="{07D26970-02BE-B042-A588-30EF902DC348}" destId="{603F15EA-1F67-DB45-9366-2C04C0A1EB30}" srcOrd="1" destOrd="0" presId="urn:microsoft.com/office/officeart/2005/8/layout/hierarchy2"/>
    <dgm:cxn modelId="{E1AD3D42-FBF2-CF41-8BE7-85041F685DEA}" type="presOf" srcId="{69448F90-76AF-F24B-BA49-C8BCFDF3C1CD}" destId="{6CF0C080-44C3-8D45-A8BB-B9D7BAB84AAB}" srcOrd="0" destOrd="0" presId="urn:microsoft.com/office/officeart/2005/8/layout/hierarchy2"/>
    <dgm:cxn modelId="{D458D548-DEA0-B943-95A4-28776C608A91}" srcId="{30C482C8-7C56-8147-BEBC-6945BD2B094E}" destId="{0C3C0BD0-A20F-144D-A971-A6FB47476B92}" srcOrd="0" destOrd="0" parTransId="{8A54F09C-C3B7-FD46-BD11-B86B30110EF1}" sibTransId="{678446EF-D2E8-2447-81AC-84922A389B21}"/>
    <dgm:cxn modelId="{6BBB0F54-4461-754C-AB95-939CF2D9DA1B}" srcId="{228AA4B6-CBF9-D640-BD84-F3C61C557256}" destId="{7C11255B-86F9-9641-8808-94F4D9105587}" srcOrd="1" destOrd="0" parTransId="{3F8E652B-DDC3-4941-B120-97963E1872D3}" sibTransId="{32CA2919-4C97-2641-9056-9F6884763929}"/>
    <dgm:cxn modelId="{82902857-2C4C-294D-96D7-869A13DC1D07}" type="presOf" srcId="{07D26970-02BE-B042-A588-30EF902DC348}" destId="{740690B0-CBAC-354F-9D64-29120138F8FC}" srcOrd="0" destOrd="0" presId="urn:microsoft.com/office/officeart/2005/8/layout/hierarchy2"/>
    <dgm:cxn modelId="{248D1060-8B6E-D645-BAE6-F6AD0640FAF5}" type="presOf" srcId="{BD368606-3E03-A442-BD1A-AC71CE9B3461}" destId="{B719D28C-6C0A-164E-8213-24F51F759508}" srcOrd="0" destOrd="0" presId="urn:microsoft.com/office/officeart/2005/8/layout/hierarchy2"/>
    <dgm:cxn modelId="{67EC5660-BD40-E94F-8F74-CD8F30BEC94B}" type="presOf" srcId="{AB0ABB22-895C-1042-AA0D-39D54398D741}" destId="{806365E8-20D3-C742-9E9A-A38EFE606C05}" srcOrd="1" destOrd="0" presId="urn:microsoft.com/office/officeart/2005/8/layout/hierarchy2"/>
    <dgm:cxn modelId="{F0B8086D-6ECC-964D-A1D9-CBF95516542A}" type="presOf" srcId="{4C059D1C-BDE2-4D4B-95BB-70BC8233E79B}" destId="{4304C7D4-F487-4B43-B7C8-2DA11A18CDAC}" srcOrd="0" destOrd="0" presId="urn:microsoft.com/office/officeart/2005/8/layout/hierarchy2"/>
    <dgm:cxn modelId="{6B08C071-FE66-2B48-83F1-6F8F80D545FA}" type="presOf" srcId="{0C3C0BD0-A20F-144D-A971-A6FB47476B92}" destId="{94617DF4-FA29-2643-88EA-5EF8168BA99D}" srcOrd="0" destOrd="0" presId="urn:microsoft.com/office/officeart/2005/8/layout/hierarchy2"/>
    <dgm:cxn modelId="{FCDE5A76-D5B5-B540-8C9A-EE334492F3AA}" type="presOf" srcId="{7C11255B-86F9-9641-8808-94F4D9105587}" destId="{8A6D8AD1-260D-2A40-940B-77D60556A09E}" srcOrd="0" destOrd="0" presId="urn:microsoft.com/office/officeart/2005/8/layout/hierarchy2"/>
    <dgm:cxn modelId="{51622A88-B5A8-9F41-AAE3-D74E4C6AF8C1}" type="presOf" srcId="{24B4C120-22B3-BC48-9BD8-ECE4BE8E4826}" destId="{3D46BEF6-DDB9-7948-AD19-A61546532264}" srcOrd="0" destOrd="0" presId="urn:microsoft.com/office/officeart/2005/8/layout/hierarchy2"/>
    <dgm:cxn modelId="{6847A9A2-AC1F-C849-915E-708E58685606}" srcId="{0C3C0BD0-A20F-144D-A971-A6FB47476B92}" destId="{24B4C120-22B3-BC48-9BD8-ECE4BE8E4826}" srcOrd="0" destOrd="0" parTransId="{B16B6D2C-4C05-B84F-ACB8-664C827CDEE6}" sibTransId="{83A7F3B7-2957-A446-B9F8-906B73D7EEB2}"/>
    <dgm:cxn modelId="{0EF877A6-69B4-EB43-BF96-21049D8941F6}" srcId="{24B4C120-22B3-BC48-9BD8-ECE4BE8E4826}" destId="{BD368606-3E03-A442-BD1A-AC71CE9B3461}" srcOrd="0" destOrd="0" parTransId="{AB0ABB22-895C-1042-AA0D-39D54398D741}" sibTransId="{F443C973-79D5-A74F-AB37-82065B55AE77}"/>
    <dgm:cxn modelId="{01865FA8-752D-CC4D-B288-22BB1A45C2CF}" type="presOf" srcId="{8A54F09C-C3B7-FD46-BD11-B86B30110EF1}" destId="{DCBA8EFA-6C6B-5B49-A2BC-ECB2EE07A98C}" srcOrd="0" destOrd="0" presId="urn:microsoft.com/office/officeart/2005/8/layout/hierarchy2"/>
    <dgm:cxn modelId="{590CC5A8-310A-984C-B5BE-2612E996E1F7}" srcId="{228AA4B6-CBF9-D640-BD84-F3C61C557256}" destId="{69448F90-76AF-F24B-BA49-C8BCFDF3C1CD}" srcOrd="0" destOrd="0" parTransId="{4A1D408D-C466-3348-AB92-809BC9D4219E}" sibTransId="{31ED9CB1-42ED-2B46-8D00-3CB6DD938344}"/>
    <dgm:cxn modelId="{765B2DB3-7B55-A64A-9182-F36D7BFA6FFD}" type="presOf" srcId="{6798DD17-6BD3-8049-9EF7-9B765004E101}" destId="{53B727F6-7589-BE46-BBD6-78A744F81F05}" srcOrd="0" destOrd="0" presId="urn:microsoft.com/office/officeart/2005/8/layout/hierarchy2"/>
    <dgm:cxn modelId="{7B853CBD-642A-ED4B-BCF3-21A994216F1C}" srcId="{69448F90-76AF-F24B-BA49-C8BCFDF3C1CD}" destId="{B6591057-4DF9-CF43-A5BC-DC04ECF4AECB}" srcOrd="0" destOrd="0" parTransId="{07D26970-02BE-B042-A588-30EF902DC348}" sibTransId="{6DD52639-391F-2840-ABD4-C7B210E53987}"/>
    <dgm:cxn modelId="{A54043C7-0881-4A48-BED9-B9109AD99B0A}" type="presOf" srcId="{B6591057-4DF9-CF43-A5BC-DC04ECF4AECB}" destId="{8EB73F82-4CB4-5C45-90FE-A588AF960471}" srcOrd="0" destOrd="0" presId="urn:microsoft.com/office/officeart/2005/8/layout/hierarchy2"/>
    <dgm:cxn modelId="{CAC703CF-DF25-2A4E-997E-09DFE4AFA1C1}" type="presOf" srcId="{8A54F09C-C3B7-FD46-BD11-B86B30110EF1}" destId="{19A52103-45E6-824B-A3A7-B15F67CE41B6}" srcOrd="1" destOrd="0" presId="urn:microsoft.com/office/officeart/2005/8/layout/hierarchy2"/>
    <dgm:cxn modelId="{F00A63D3-5F7A-6544-A88A-BFE86F03166C}" srcId="{7C11255B-86F9-9641-8808-94F4D9105587}" destId="{6798DD17-6BD3-8049-9EF7-9B765004E101}" srcOrd="0" destOrd="0" parTransId="{4C059D1C-BDE2-4D4B-95BB-70BC8233E79B}" sibTransId="{A7212583-7C89-794F-AA91-4D73D31FAFB1}"/>
    <dgm:cxn modelId="{B32D98DC-E3F7-1149-905D-0E8593935626}" srcId="{228AA4B6-CBF9-D640-BD84-F3C61C557256}" destId="{30C482C8-7C56-8147-BEBC-6945BD2B094E}" srcOrd="2" destOrd="0" parTransId="{CE162BA7-8CC7-D24E-90CA-D12D0770B7C8}" sibTransId="{650EB0E0-4DBF-804B-AB90-60A838381008}"/>
    <dgm:cxn modelId="{193F16F2-5E39-2446-A215-7E85EFABE643}" type="presOf" srcId="{4C059D1C-BDE2-4D4B-95BB-70BC8233E79B}" destId="{B9287C63-0E7B-B449-9BF2-20F698957E0B}" srcOrd="1" destOrd="0" presId="urn:microsoft.com/office/officeart/2005/8/layout/hierarchy2"/>
    <dgm:cxn modelId="{62ACD20F-2F42-9347-B864-DC3094419333}" type="presParOf" srcId="{1C092EAD-EF98-6E43-930E-B963D291196E}" destId="{ECE3C6B3-A46E-BA42-B631-8365DAE74394}" srcOrd="0" destOrd="0" presId="urn:microsoft.com/office/officeart/2005/8/layout/hierarchy2"/>
    <dgm:cxn modelId="{367DCB11-BF87-7547-A4F0-1AC929985073}" type="presParOf" srcId="{ECE3C6B3-A46E-BA42-B631-8365DAE74394}" destId="{6CF0C080-44C3-8D45-A8BB-B9D7BAB84AAB}" srcOrd="0" destOrd="0" presId="urn:microsoft.com/office/officeart/2005/8/layout/hierarchy2"/>
    <dgm:cxn modelId="{9080CA58-1215-7E4D-AAFB-27D5D55171BF}" type="presParOf" srcId="{ECE3C6B3-A46E-BA42-B631-8365DAE74394}" destId="{00633FBD-FB59-6848-BD06-72F35FA955C5}" srcOrd="1" destOrd="0" presId="urn:microsoft.com/office/officeart/2005/8/layout/hierarchy2"/>
    <dgm:cxn modelId="{8CB9AA62-D846-7D48-A560-D355F545193E}" type="presParOf" srcId="{00633FBD-FB59-6848-BD06-72F35FA955C5}" destId="{740690B0-CBAC-354F-9D64-29120138F8FC}" srcOrd="0" destOrd="0" presId="urn:microsoft.com/office/officeart/2005/8/layout/hierarchy2"/>
    <dgm:cxn modelId="{6D94699C-F6C4-954C-AC59-DF475E90F090}" type="presParOf" srcId="{740690B0-CBAC-354F-9D64-29120138F8FC}" destId="{603F15EA-1F67-DB45-9366-2C04C0A1EB30}" srcOrd="0" destOrd="0" presId="urn:microsoft.com/office/officeart/2005/8/layout/hierarchy2"/>
    <dgm:cxn modelId="{D7E62D7F-76C2-1142-9280-52D5EA3CC1AB}" type="presParOf" srcId="{00633FBD-FB59-6848-BD06-72F35FA955C5}" destId="{693B1B4C-A5DB-A84D-BB75-4EDC7815DFC2}" srcOrd="1" destOrd="0" presId="urn:microsoft.com/office/officeart/2005/8/layout/hierarchy2"/>
    <dgm:cxn modelId="{47858B47-8009-E54F-9403-A60B7A1F8EBC}" type="presParOf" srcId="{693B1B4C-A5DB-A84D-BB75-4EDC7815DFC2}" destId="{8EB73F82-4CB4-5C45-90FE-A588AF960471}" srcOrd="0" destOrd="0" presId="urn:microsoft.com/office/officeart/2005/8/layout/hierarchy2"/>
    <dgm:cxn modelId="{08027E80-3959-6047-9F2B-B7E7D825D1C0}" type="presParOf" srcId="{693B1B4C-A5DB-A84D-BB75-4EDC7815DFC2}" destId="{6698D233-2255-9B41-8CB3-1BEA1406EEDA}" srcOrd="1" destOrd="0" presId="urn:microsoft.com/office/officeart/2005/8/layout/hierarchy2"/>
    <dgm:cxn modelId="{5D1BB2F0-0142-364A-AA49-68FF70F80D8E}" type="presParOf" srcId="{1C092EAD-EF98-6E43-930E-B963D291196E}" destId="{16A0380B-B217-CE4B-A0B1-7DAA8669BC33}" srcOrd="1" destOrd="0" presId="urn:microsoft.com/office/officeart/2005/8/layout/hierarchy2"/>
    <dgm:cxn modelId="{CFD5AFC1-6830-A149-914A-156D16C6A5C6}" type="presParOf" srcId="{16A0380B-B217-CE4B-A0B1-7DAA8669BC33}" destId="{8A6D8AD1-260D-2A40-940B-77D60556A09E}" srcOrd="0" destOrd="0" presId="urn:microsoft.com/office/officeart/2005/8/layout/hierarchy2"/>
    <dgm:cxn modelId="{724A896A-7C98-9941-A510-07F9883BE917}" type="presParOf" srcId="{16A0380B-B217-CE4B-A0B1-7DAA8669BC33}" destId="{CDBDDAB8-647C-EA49-96E2-4920E4C24ADB}" srcOrd="1" destOrd="0" presId="urn:microsoft.com/office/officeart/2005/8/layout/hierarchy2"/>
    <dgm:cxn modelId="{CB80E595-FB46-BD44-BB59-7CC42F6F68C3}" type="presParOf" srcId="{CDBDDAB8-647C-EA49-96E2-4920E4C24ADB}" destId="{4304C7D4-F487-4B43-B7C8-2DA11A18CDAC}" srcOrd="0" destOrd="0" presId="urn:microsoft.com/office/officeart/2005/8/layout/hierarchy2"/>
    <dgm:cxn modelId="{68645420-EAD1-4F46-9D31-8F32695BD8BC}" type="presParOf" srcId="{4304C7D4-F487-4B43-B7C8-2DA11A18CDAC}" destId="{B9287C63-0E7B-B449-9BF2-20F698957E0B}" srcOrd="0" destOrd="0" presId="urn:microsoft.com/office/officeart/2005/8/layout/hierarchy2"/>
    <dgm:cxn modelId="{28C7E295-DC90-7747-815A-C59C78C83621}" type="presParOf" srcId="{CDBDDAB8-647C-EA49-96E2-4920E4C24ADB}" destId="{7559D25F-D59A-0E4E-862B-165AA6BDEDAB}" srcOrd="1" destOrd="0" presId="urn:microsoft.com/office/officeart/2005/8/layout/hierarchy2"/>
    <dgm:cxn modelId="{4A8D3D82-1D49-4B40-BEB7-CD24FA5D865D}" type="presParOf" srcId="{7559D25F-D59A-0E4E-862B-165AA6BDEDAB}" destId="{53B727F6-7589-BE46-BBD6-78A744F81F05}" srcOrd="0" destOrd="0" presId="urn:microsoft.com/office/officeart/2005/8/layout/hierarchy2"/>
    <dgm:cxn modelId="{B5B3F7FC-1B91-7E4D-B8A8-522E14107F34}" type="presParOf" srcId="{7559D25F-D59A-0E4E-862B-165AA6BDEDAB}" destId="{4632AA39-A3D6-F043-9301-A96B4544F363}" srcOrd="1" destOrd="0" presId="urn:microsoft.com/office/officeart/2005/8/layout/hierarchy2"/>
    <dgm:cxn modelId="{8F112F5E-4203-7F4D-A04C-0DA945A906B9}" type="presParOf" srcId="{1C092EAD-EF98-6E43-930E-B963D291196E}" destId="{9195A7CB-DE33-4C4C-AC7D-1AA7F1AC69BA}" srcOrd="2" destOrd="0" presId="urn:microsoft.com/office/officeart/2005/8/layout/hierarchy2"/>
    <dgm:cxn modelId="{C6AF3E1D-0043-ED48-92F1-B54DB3CD3C3E}" type="presParOf" srcId="{9195A7CB-DE33-4C4C-AC7D-1AA7F1AC69BA}" destId="{CB4D36E5-10E6-A643-887F-8572E7CB0BAB}" srcOrd="0" destOrd="0" presId="urn:microsoft.com/office/officeart/2005/8/layout/hierarchy2"/>
    <dgm:cxn modelId="{4C96C96B-F439-2E46-A55D-2804838CDF22}" type="presParOf" srcId="{9195A7CB-DE33-4C4C-AC7D-1AA7F1AC69BA}" destId="{6DA6C34A-08F5-C84B-92D2-D710CFDAEE1F}" srcOrd="1" destOrd="0" presId="urn:microsoft.com/office/officeart/2005/8/layout/hierarchy2"/>
    <dgm:cxn modelId="{5B566D2C-07CC-D842-865B-008746E453D8}" type="presParOf" srcId="{6DA6C34A-08F5-C84B-92D2-D710CFDAEE1F}" destId="{DCBA8EFA-6C6B-5B49-A2BC-ECB2EE07A98C}" srcOrd="0" destOrd="0" presId="urn:microsoft.com/office/officeart/2005/8/layout/hierarchy2"/>
    <dgm:cxn modelId="{7415A1A4-6186-3C4C-8293-6C5407DED710}" type="presParOf" srcId="{DCBA8EFA-6C6B-5B49-A2BC-ECB2EE07A98C}" destId="{19A52103-45E6-824B-A3A7-B15F67CE41B6}" srcOrd="0" destOrd="0" presId="urn:microsoft.com/office/officeart/2005/8/layout/hierarchy2"/>
    <dgm:cxn modelId="{BA485E19-5497-934F-B54B-FCE18EDCBA61}" type="presParOf" srcId="{6DA6C34A-08F5-C84B-92D2-D710CFDAEE1F}" destId="{AA05AAE0-2254-5446-9BF3-6898048E9137}" srcOrd="1" destOrd="0" presId="urn:microsoft.com/office/officeart/2005/8/layout/hierarchy2"/>
    <dgm:cxn modelId="{69EFD3F2-A4FA-E242-AFA4-0C677B8BEC9A}" type="presParOf" srcId="{AA05AAE0-2254-5446-9BF3-6898048E9137}" destId="{94617DF4-FA29-2643-88EA-5EF8168BA99D}" srcOrd="0" destOrd="0" presId="urn:microsoft.com/office/officeart/2005/8/layout/hierarchy2"/>
    <dgm:cxn modelId="{886FE7CA-AD2C-FD43-943B-EAA65328BD35}" type="presParOf" srcId="{AA05AAE0-2254-5446-9BF3-6898048E9137}" destId="{80ABAEB5-BDB2-AC42-B4E6-4E86A81F947F}" srcOrd="1" destOrd="0" presId="urn:microsoft.com/office/officeart/2005/8/layout/hierarchy2"/>
    <dgm:cxn modelId="{C1B63077-BDBE-374A-9A6A-C38FD0E94B1C}" type="presParOf" srcId="{80ABAEB5-BDB2-AC42-B4E6-4E86A81F947F}" destId="{1B24253E-6275-B140-8912-84558220E260}" srcOrd="0" destOrd="0" presId="urn:microsoft.com/office/officeart/2005/8/layout/hierarchy2"/>
    <dgm:cxn modelId="{CF0246AE-B364-2D49-B8C3-14D59ACD6F7C}" type="presParOf" srcId="{1B24253E-6275-B140-8912-84558220E260}" destId="{74E935A6-B0C2-5049-95CF-140CBE97DF5A}" srcOrd="0" destOrd="0" presId="urn:microsoft.com/office/officeart/2005/8/layout/hierarchy2"/>
    <dgm:cxn modelId="{7D072742-1C60-E741-B7EC-715CF692E648}" type="presParOf" srcId="{80ABAEB5-BDB2-AC42-B4E6-4E86A81F947F}" destId="{B93D120F-C158-1741-8B86-4EAF6E6D036E}" srcOrd="1" destOrd="0" presId="urn:microsoft.com/office/officeart/2005/8/layout/hierarchy2"/>
    <dgm:cxn modelId="{6D44636D-1101-2944-A637-EB991D038911}" type="presParOf" srcId="{B93D120F-C158-1741-8B86-4EAF6E6D036E}" destId="{3D46BEF6-DDB9-7948-AD19-A61546532264}" srcOrd="0" destOrd="0" presId="urn:microsoft.com/office/officeart/2005/8/layout/hierarchy2"/>
    <dgm:cxn modelId="{E7DA000C-00B7-484A-B4E3-8D8829F1EF8E}" type="presParOf" srcId="{B93D120F-C158-1741-8B86-4EAF6E6D036E}" destId="{4D75D8A8-939B-5148-A042-5474055E31E5}" srcOrd="1" destOrd="0" presId="urn:microsoft.com/office/officeart/2005/8/layout/hierarchy2"/>
    <dgm:cxn modelId="{17B10453-42D9-E14A-8E37-9DFEBE921AD3}" type="presParOf" srcId="{4D75D8A8-939B-5148-A042-5474055E31E5}" destId="{EADD3DF7-FF5C-304F-B357-DF23E133BD00}" srcOrd="0" destOrd="0" presId="urn:microsoft.com/office/officeart/2005/8/layout/hierarchy2"/>
    <dgm:cxn modelId="{8A1730B2-83C4-CB45-93C6-A229FCDB9582}" type="presParOf" srcId="{EADD3DF7-FF5C-304F-B357-DF23E133BD00}" destId="{806365E8-20D3-C742-9E9A-A38EFE606C05}" srcOrd="0" destOrd="0" presId="urn:microsoft.com/office/officeart/2005/8/layout/hierarchy2"/>
    <dgm:cxn modelId="{42047BF5-D0B8-2342-90AB-E71210AAF459}" type="presParOf" srcId="{4D75D8A8-939B-5148-A042-5474055E31E5}" destId="{709416F9-0D80-4E49-9EE0-C60B546A8724}" srcOrd="1" destOrd="0" presId="urn:microsoft.com/office/officeart/2005/8/layout/hierarchy2"/>
    <dgm:cxn modelId="{F899BBC4-B9D8-AF4C-9332-556E4F78CDFC}" type="presParOf" srcId="{709416F9-0D80-4E49-9EE0-C60B546A8724}" destId="{B719D28C-6C0A-164E-8213-24F51F759508}" srcOrd="0" destOrd="0" presId="urn:microsoft.com/office/officeart/2005/8/layout/hierarchy2"/>
    <dgm:cxn modelId="{73C73573-8180-EC4F-B61E-EDB5BE3BA55C}" type="presParOf" srcId="{709416F9-0D80-4E49-9EE0-C60B546A8724}" destId="{6CC6AE74-FE71-354D-83ED-2552DA8FB77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8AA4B6-CBF9-D640-BD84-F3C61C557256}" type="doc">
      <dgm:prSet loTypeId="urn:microsoft.com/office/officeart/2005/8/layout/hierarchy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9448F90-76AF-F24B-BA49-C8BCFDF3C1CD}">
      <dgm:prSet phldrT="[Text]" custT="1"/>
      <dgm:spPr>
        <a:solidFill>
          <a:srgbClr val="D5A8FF"/>
        </a:solidFill>
      </dgm:spPr>
      <dgm:t>
        <a:bodyPr/>
        <a:lstStyle/>
        <a:p>
          <a:r>
            <a:rPr lang="en-US" sz="1800" dirty="0">
              <a:latin typeface="Helvetica" pitchFamily="2" charset="0"/>
              <a:cs typeface="Arial" panose="020B0604020202020204" pitchFamily="34" charset="0"/>
            </a:rPr>
            <a:t>Testing sample</a:t>
          </a:r>
        </a:p>
      </dgm:t>
    </dgm:pt>
    <dgm:pt modelId="{4A1D408D-C466-3348-AB92-809BC9D4219E}" type="parTrans" cxnId="{590CC5A8-310A-984C-B5BE-2612E996E1F7}">
      <dgm:prSet/>
      <dgm:spPr/>
      <dgm:t>
        <a:bodyPr/>
        <a:lstStyle/>
        <a:p>
          <a:endParaRPr lang="en-US" sz="1800">
            <a:latin typeface="Helvetica" pitchFamily="2" charset="0"/>
          </a:endParaRPr>
        </a:p>
      </dgm:t>
    </dgm:pt>
    <dgm:pt modelId="{31ED9CB1-42ED-2B46-8D00-3CB6DD938344}" type="sibTrans" cxnId="{590CC5A8-310A-984C-B5BE-2612E996E1F7}">
      <dgm:prSet/>
      <dgm:spPr/>
      <dgm:t>
        <a:bodyPr/>
        <a:lstStyle/>
        <a:p>
          <a:endParaRPr lang="en-US" sz="1800">
            <a:latin typeface="Helvetica" pitchFamily="2" charset="0"/>
          </a:endParaRPr>
        </a:p>
      </dgm:t>
    </dgm:pt>
    <dgm:pt modelId="{B6591057-4DF9-CF43-A5BC-DC04ECF4AECB}">
      <dgm:prSet custT="1"/>
      <dgm:spPr>
        <a:solidFill>
          <a:srgbClr val="D5A8FF"/>
        </a:solidFill>
      </dgm:spPr>
      <dgm:t>
        <a:bodyPr/>
        <a:lstStyle/>
        <a:p>
          <a:r>
            <a:rPr lang="en-US" sz="1800" dirty="0">
              <a:latin typeface="Helvetica" pitchFamily="2" charset="0"/>
            </a:rPr>
            <a:t>Trained classifier</a:t>
          </a:r>
        </a:p>
      </dgm:t>
    </dgm:pt>
    <dgm:pt modelId="{07D26970-02BE-B042-A588-30EF902DC348}" type="parTrans" cxnId="{7B853CBD-642A-ED4B-BCF3-21A994216F1C}">
      <dgm:prSet custT="1"/>
      <dgm:spPr/>
      <dgm:t>
        <a:bodyPr/>
        <a:lstStyle/>
        <a:p>
          <a:endParaRPr lang="en-US" sz="1800">
            <a:latin typeface="Helvetica" pitchFamily="2" charset="0"/>
          </a:endParaRPr>
        </a:p>
      </dgm:t>
    </dgm:pt>
    <dgm:pt modelId="{6DD52639-391F-2840-ABD4-C7B210E53987}" type="sibTrans" cxnId="{7B853CBD-642A-ED4B-BCF3-21A994216F1C}">
      <dgm:prSet/>
      <dgm:spPr/>
      <dgm:t>
        <a:bodyPr/>
        <a:lstStyle/>
        <a:p>
          <a:endParaRPr lang="en-US" sz="1800">
            <a:latin typeface="Helvetica" pitchFamily="2" charset="0"/>
          </a:endParaRPr>
        </a:p>
      </dgm:t>
    </dgm:pt>
    <dgm:pt modelId="{8EFCAF2C-92B5-8D45-9233-6787BE2BF5F6}">
      <dgm:prSet custT="1"/>
      <dgm:spPr>
        <a:solidFill>
          <a:srgbClr val="D5A8FF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latin typeface="Helvetica" pitchFamily="2" charset="0"/>
            </a:rPr>
            <a:t>Test error &amp; accuracy</a:t>
          </a:r>
        </a:p>
      </dgm:t>
    </dgm:pt>
    <dgm:pt modelId="{D3370579-F3F2-C24D-AFD2-17C0BE1BD16A}" type="parTrans" cxnId="{53F1E254-0046-2F40-B5FA-A774BF6F681E}">
      <dgm:prSet custT="1"/>
      <dgm:spPr/>
      <dgm:t>
        <a:bodyPr/>
        <a:lstStyle/>
        <a:p>
          <a:endParaRPr lang="en-US" sz="1800">
            <a:latin typeface="Helvetica" pitchFamily="2" charset="0"/>
          </a:endParaRPr>
        </a:p>
      </dgm:t>
    </dgm:pt>
    <dgm:pt modelId="{70692272-1332-0247-BB6C-6159B60FF2AC}" type="sibTrans" cxnId="{53F1E254-0046-2F40-B5FA-A774BF6F681E}">
      <dgm:prSet/>
      <dgm:spPr/>
      <dgm:t>
        <a:bodyPr/>
        <a:lstStyle/>
        <a:p>
          <a:endParaRPr lang="en-US" sz="1800">
            <a:latin typeface="Helvetica" pitchFamily="2" charset="0"/>
          </a:endParaRPr>
        </a:p>
      </dgm:t>
    </dgm:pt>
    <dgm:pt modelId="{1C092EAD-EF98-6E43-930E-B963D291196E}" type="pres">
      <dgm:prSet presAssocID="{228AA4B6-CBF9-D640-BD84-F3C61C55725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CE3C6B3-A46E-BA42-B631-8365DAE74394}" type="pres">
      <dgm:prSet presAssocID="{69448F90-76AF-F24B-BA49-C8BCFDF3C1CD}" presName="root1" presStyleCnt="0"/>
      <dgm:spPr/>
    </dgm:pt>
    <dgm:pt modelId="{6CF0C080-44C3-8D45-A8BB-B9D7BAB84AAB}" type="pres">
      <dgm:prSet presAssocID="{69448F90-76AF-F24B-BA49-C8BCFDF3C1CD}" presName="LevelOneTextNode" presStyleLbl="node0" presStyleIdx="0" presStyleCnt="1">
        <dgm:presLayoutVars>
          <dgm:chPref val="3"/>
        </dgm:presLayoutVars>
      </dgm:prSet>
      <dgm:spPr/>
    </dgm:pt>
    <dgm:pt modelId="{00633FBD-FB59-6848-BD06-72F35FA955C5}" type="pres">
      <dgm:prSet presAssocID="{69448F90-76AF-F24B-BA49-C8BCFDF3C1CD}" presName="level2hierChild" presStyleCnt="0"/>
      <dgm:spPr/>
    </dgm:pt>
    <dgm:pt modelId="{740690B0-CBAC-354F-9D64-29120138F8FC}" type="pres">
      <dgm:prSet presAssocID="{07D26970-02BE-B042-A588-30EF902DC348}" presName="conn2-1" presStyleLbl="parChTrans1D2" presStyleIdx="0" presStyleCnt="1"/>
      <dgm:spPr/>
    </dgm:pt>
    <dgm:pt modelId="{603F15EA-1F67-DB45-9366-2C04C0A1EB30}" type="pres">
      <dgm:prSet presAssocID="{07D26970-02BE-B042-A588-30EF902DC348}" presName="connTx" presStyleLbl="parChTrans1D2" presStyleIdx="0" presStyleCnt="1"/>
      <dgm:spPr/>
    </dgm:pt>
    <dgm:pt modelId="{693B1B4C-A5DB-A84D-BB75-4EDC7815DFC2}" type="pres">
      <dgm:prSet presAssocID="{B6591057-4DF9-CF43-A5BC-DC04ECF4AECB}" presName="root2" presStyleCnt="0"/>
      <dgm:spPr/>
    </dgm:pt>
    <dgm:pt modelId="{8EB73F82-4CB4-5C45-90FE-A588AF960471}" type="pres">
      <dgm:prSet presAssocID="{B6591057-4DF9-CF43-A5BC-DC04ECF4AECB}" presName="LevelTwoTextNode" presStyleLbl="node2" presStyleIdx="0" presStyleCnt="1">
        <dgm:presLayoutVars>
          <dgm:chPref val="3"/>
        </dgm:presLayoutVars>
      </dgm:prSet>
      <dgm:spPr/>
    </dgm:pt>
    <dgm:pt modelId="{6698D233-2255-9B41-8CB3-1BEA1406EEDA}" type="pres">
      <dgm:prSet presAssocID="{B6591057-4DF9-CF43-A5BC-DC04ECF4AECB}" presName="level3hierChild" presStyleCnt="0"/>
      <dgm:spPr/>
    </dgm:pt>
    <dgm:pt modelId="{AEC88193-B79F-4A45-89F8-D9D6A9D18700}" type="pres">
      <dgm:prSet presAssocID="{D3370579-F3F2-C24D-AFD2-17C0BE1BD16A}" presName="conn2-1" presStyleLbl="parChTrans1D3" presStyleIdx="0" presStyleCnt="1"/>
      <dgm:spPr/>
    </dgm:pt>
    <dgm:pt modelId="{DBABB93A-542F-6247-97B0-74EC5320FB26}" type="pres">
      <dgm:prSet presAssocID="{D3370579-F3F2-C24D-AFD2-17C0BE1BD16A}" presName="connTx" presStyleLbl="parChTrans1D3" presStyleIdx="0" presStyleCnt="1"/>
      <dgm:spPr/>
    </dgm:pt>
    <dgm:pt modelId="{9876686D-1D5A-BD41-88D2-87D036C73AF9}" type="pres">
      <dgm:prSet presAssocID="{8EFCAF2C-92B5-8D45-9233-6787BE2BF5F6}" presName="root2" presStyleCnt="0"/>
      <dgm:spPr/>
    </dgm:pt>
    <dgm:pt modelId="{F940EE10-9DE6-0A46-BA77-97A79A94057B}" type="pres">
      <dgm:prSet presAssocID="{8EFCAF2C-92B5-8D45-9233-6787BE2BF5F6}" presName="LevelTwoTextNode" presStyleLbl="node3" presStyleIdx="0" presStyleCnt="1" custLinFactNeighborX="-7958" custLinFactNeighborY="-636">
        <dgm:presLayoutVars>
          <dgm:chPref val="3"/>
        </dgm:presLayoutVars>
      </dgm:prSet>
      <dgm:spPr/>
    </dgm:pt>
    <dgm:pt modelId="{20117C8B-B374-7340-B64D-63E3E44F10A4}" type="pres">
      <dgm:prSet presAssocID="{8EFCAF2C-92B5-8D45-9233-6787BE2BF5F6}" presName="level3hierChild" presStyleCnt="0"/>
      <dgm:spPr/>
    </dgm:pt>
  </dgm:ptLst>
  <dgm:cxnLst>
    <dgm:cxn modelId="{E8BF4F14-DA72-9C46-B7AB-5778468A7284}" type="presOf" srcId="{8EFCAF2C-92B5-8D45-9233-6787BE2BF5F6}" destId="{F940EE10-9DE6-0A46-BA77-97A79A94057B}" srcOrd="0" destOrd="0" presId="urn:microsoft.com/office/officeart/2005/8/layout/hierarchy2"/>
    <dgm:cxn modelId="{58911F22-3FC4-8441-B544-663F44B77D93}" type="presOf" srcId="{228AA4B6-CBF9-D640-BD84-F3C61C557256}" destId="{1C092EAD-EF98-6E43-930E-B963D291196E}" srcOrd="0" destOrd="0" presId="urn:microsoft.com/office/officeart/2005/8/layout/hierarchy2"/>
    <dgm:cxn modelId="{6BCE792F-26CC-4E4E-A225-51167D829DD2}" type="presOf" srcId="{07D26970-02BE-B042-A588-30EF902DC348}" destId="{603F15EA-1F67-DB45-9366-2C04C0A1EB30}" srcOrd="1" destOrd="0" presId="urn:microsoft.com/office/officeart/2005/8/layout/hierarchy2"/>
    <dgm:cxn modelId="{90D8F83F-0815-8A48-B3C6-16600645236E}" type="presOf" srcId="{D3370579-F3F2-C24D-AFD2-17C0BE1BD16A}" destId="{DBABB93A-542F-6247-97B0-74EC5320FB26}" srcOrd="1" destOrd="0" presId="urn:microsoft.com/office/officeart/2005/8/layout/hierarchy2"/>
    <dgm:cxn modelId="{E1AD3D42-FBF2-CF41-8BE7-85041F685DEA}" type="presOf" srcId="{69448F90-76AF-F24B-BA49-C8BCFDF3C1CD}" destId="{6CF0C080-44C3-8D45-A8BB-B9D7BAB84AAB}" srcOrd="0" destOrd="0" presId="urn:microsoft.com/office/officeart/2005/8/layout/hierarchy2"/>
    <dgm:cxn modelId="{53F1E254-0046-2F40-B5FA-A774BF6F681E}" srcId="{B6591057-4DF9-CF43-A5BC-DC04ECF4AECB}" destId="{8EFCAF2C-92B5-8D45-9233-6787BE2BF5F6}" srcOrd="0" destOrd="0" parTransId="{D3370579-F3F2-C24D-AFD2-17C0BE1BD16A}" sibTransId="{70692272-1332-0247-BB6C-6159B60FF2AC}"/>
    <dgm:cxn modelId="{82902857-2C4C-294D-96D7-869A13DC1D07}" type="presOf" srcId="{07D26970-02BE-B042-A588-30EF902DC348}" destId="{740690B0-CBAC-354F-9D64-29120138F8FC}" srcOrd="0" destOrd="0" presId="urn:microsoft.com/office/officeart/2005/8/layout/hierarchy2"/>
    <dgm:cxn modelId="{385B1895-D324-324C-9661-82405ACDE111}" type="presOf" srcId="{D3370579-F3F2-C24D-AFD2-17C0BE1BD16A}" destId="{AEC88193-B79F-4A45-89F8-D9D6A9D18700}" srcOrd="0" destOrd="0" presId="urn:microsoft.com/office/officeart/2005/8/layout/hierarchy2"/>
    <dgm:cxn modelId="{590CC5A8-310A-984C-B5BE-2612E996E1F7}" srcId="{228AA4B6-CBF9-D640-BD84-F3C61C557256}" destId="{69448F90-76AF-F24B-BA49-C8BCFDF3C1CD}" srcOrd="0" destOrd="0" parTransId="{4A1D408D-C466-3348-AB92-809BC9D4219E}" sibTransId="{31ED9CB1-42ED-2B46-8D00-3CB6DD938344}"/>
    <dgm:cxn modelId="{7B853CBD-642A-ED4B-BCF3-21A994216F1C}" srcId="{69448F90-76AF-F24B-BA49-C8BCFDF3C1CD}" destId="{B6591057-4DF9-CF43-A5BC-DC04ECF4AECB}" srcOrd="0" destOrd="0" parTransId="{07D26970-02BE-B042-A588-30EF902DC348}" sibTransId="{6DD52639-391F-2840-ABD4-C7B210E53987}"/>
    <dgm:cxn modelId="{A54043C7-0881-4A48-BED9-B9109AD99B0A}" type="presOf" srcId="{B6591057-4DF9-CF43-A5BC-DC04ECF4AECB}" destId="{8EB73F82-4CB4-5C45-90FE-A588AF960471}" srcOrd="0" destOrd="0" presId="urn:microsoft.com/office/officeart/2005/8/layout/hierarchy2"/>
    <dgm:cxn modelId="{62ACD20F-2F42-9347-B864-DC3094419333}" type="presParOf" srcId="{1C092EAD-EF98-6E43-930E-B963D291196E}" destId="{ECE3C6B3-A46E-BA42-B631-8365DAE74394}" srcOrd="0" destOrd="0" presId="urn:microsoft.com/office/officeart/2005/8/layout/hierarchy2"/>
    <dgm:cxn modelId="{367DCB11-BF87-7547-A4F0-1AC929985073}" type="presParOf" srcId="{ECE3C6B3-A46E-BA42-B631-8365DAE74394}" destId="{6CF0C080-44C3-8D45-A8BB-B9D7BAB84AAB}" srcOrd="0" destOrd="0" presId="urn:microsoft.com/office/officeart/2005/8/layout/hierarchy2"/>
    <dgm:cxn modelId="{9080CA58-1215-7E4D-AAFB-27D5D55171BF}" type="presParOf" srcId="{ECE3C6B3-A46E-BA42-B631-8365DAE74394}" destId="{00633FBD-FB59-6848-BD06-72F35FA955C5}" srcOrd="1" destOrd="0" presId="urn:microsoft.com/office/officeart/2005/8/layout/hierarchy2"/>
    <dgm:cxn modelId="{8CB9AA62-D846-7D48-A560-D355F545193E}" type="presParOf" srcId="{00633FBD-FB59-6848-BD06-72F35FA955C5}" destId="{740690B0-CBAC-354F-9D64-29120138F8FC}" srcOrd="0" destOrd="0" presId="urn:microsoft.com/office/officeart/2005/8/layout/hierarchy2"/>
    <dgm:cxn modelId="{6D94699C-F6C4-954C-AC59-DF475E90F090}" type="presParOf" srcId="{740690B0-CBAC-354F-9D64-29120138F8FC}" destId="{603F15EA-1F67-DB45-9366-2C04C0A1EB30}" srcOrd="0" destOrd="0" presId="urn:microsoft.com/office/officeart/2005/8/layout/hierarchy2"/>
    <dgm:cxn modelId="{D7E62D7F-76C2-1142-9280-52D5EA3CC1AB}" type="presParOf" srcId="{00633FBD-FB59-6848-BD06-72F35FA955C5}" destId="{693B1B4C-A5DB-A84D-BB75-4EDC7815DFC2}" srcOrd="1" destOrd="0" presId="urn:microsoft.com/office/officeart/2005/8/layout/hierarchy2"/>
    <dgm:cxn modelId="{47858B47-8009-E54F-9403-A60B7A1F8EBC}" type="presParOf" srcId="{693B1B4C-A5DB-A84D-BB75-4EDC7815DFC2}" destId="{8EB73F82-4CB4-5C45-90FE-A588AF960471}" srcOrd="0" destOrd="0" presId="urn:microsoft.com/office/officeart/2005/8/layout/hierarchy2"/>
    <dgm:cxn modelId="{08027E80-3959-6047-9F2B-B7E7D825D1C0}" type="presParOf" srcId="{693B1B4C-A5DB-A84D-BB75-4EDC7815DFC2}" destId="{6698D233-2255-9B41-8CB3-1BEA1406EEDA}" srcOrd="1" destOrd="0" presId="urn:microsoft.com/office/officeart/2005/8/layout/hierarchy2"/>
    <dgm:cxn modelId="{CB7036B1-DFDD-B143-A42C-106EB15D325A}" type="presParOf" srcId="{6698D233-2255-9B41-8CB3-1BEA1406EEDA}" destId="{AEC88193-B79F-4A45-89F8-D9D6A9D18700}" srcOrd="0" destOrd="0" presId="urn:microsoft.com/office/officeart/2005/8/layout/hierarchy2"/>
    <dgm:cxn modelId="{2967E19B-D8DD-7C49-8E39-00FB41C7C5AF}" type="presParOf" srcId="{AEC88193-B79F-4A45-89F8-D9D6A9D18700}" destId="{DBABB93A-542F-6247-97B0-74EC5320FB26}" srcOrd="0" destOrd="0" presId="urn:microsoft.com/office/officeart/2005/8/layout/hierarchy2"/>
    <dgm:cxn modelId="{B4F752F0-DF51-8143-ADDD-250747462242}" type="presParOf" srcId="{6698D233-2255-9B41-8CB3-1BEA1406EEDA}" destId="{9876686D-1D5A-BD41-88D2-87D036C73AF9}" srcOrd="1" destOrd="0" presId="urn:microsoft.com/office/officeart/2005/8/layout/hierarchy2"/>
    <dgm:cxn modelId="{77B0C235-3B8B-5F4C-8721-7EC5191F1407}" type="presParOf" srcId="{9876686D-1D5A-BD41-88D2-87D036C73AF9}" destId="{F940EE10-9DE6-0A46-BA77-97A79A94057B}" srcOrd="0" destOrd="0" presId="urn:microsoft.com/office/officeart/2005/8/layout/hierarchy2"/>
    <dgm:cxn modelId="{272CD9BA-DAC3-5F4B-8FFF-3C82F418CD91}" type="presParOf" srcId="{9876686D-1D5A-BD41-88D2-87D036C73AF9}" destId="{20117C8B-B374-7340-B64D-63E3E44F10A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0FE301-46C8-2E47-BEAB-683DD4A541DB}" type="doc">
      <dgm:prSet loTypeId="urn:microsoft.com/office/officeart/2005/8/layout/lProcess2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5DB38CC5-04B9-654D-949D-8CC6A573F9A6}">
      <dgm:prSet phldrT="[Text]" custT="1"/>
      <dgm:spPr/>
      <dgm:t>
        <a:bodyPr/>
        <a:lstStyle/>
        <a:p>
          <a:r>
            <a:rPr lang="en-US" sz="2200" b="1" dirty="0">
              <a:latin typeface="Helvetica" pitchFamily="2" charset="0"/>
              <a:cs typeface="Arial" panose="020B0604020202020204" pitchFamily="34" charset="0"/>
            </a:rPr>
            <a:t>mod1 </a:t>
          </a:r>
          <a:r>
            <a:rPr lang="en-US" sz="2200" b="1" dirty="0">
              <a:latin typeface="Helvetica" pitchFamily="2" charset="0"/>
              <a:cs typeface="Arial" panose="020B0604020202020204" pitchFamily="34" charset="0"/>
              <a:sym typeface="Wingdings" pitchFamily="2" charset="2"/>
            </a:rPr>
            <a:t> </a:t>
          </a:r>
          <a:r>
            <a:rPr lang="en-US" sz="2200" b="1" dirty="0" err="1">
              <a:latin typeface="Helvetica" pitchFamily="2" charset="0"/>
              <a:cs typeface="Arial" panose="020B0604020202020204" pitchFamily="34" charset="0"/>
              <a:sym typeface="Wingdings" pitchFamily="2" charset="2"/>
            </a:rPr>
            <a:t>lmer</a:t>
          </a:r>
          <a:r>
            <a:rPr lang="en-US" sz="2200" b="1" dirty="0">
              <a:latin typeface="Helvetica" pitchFamily="2" charset="0"/>
              <a:cs typeface="Arial" panose="020B0604020202020204" pitchFamily="34" charset="0"/>
              <a:sym typeface="Wingdings" pitchFamily="2" charset="2"/>
            </a:rPr>
            <a:t>(area ~ </a:t>
          </a:r>
          <a:r>
            <a:rPr lang="en-US" sz="2200" b="1" dirty="0" err="1">
              <a:latin typeface="Helvetica" pitchFamily="2" charset="0"/>
              <a:cs typeface="Arial" panose="020B0604020202020204" pitchFamily="34" charset="0"/>
              <a:sym typeface="Wingdings" pitchFamily="2" charset="2"/>
            </a:rPr>
            <a:t>year_group</a:t>
          </a:r>
          <a:r>
            <a:rPr lang="en-US" sz="2200" b="1" dirty="0">
              <a:latin typeface="Helvetica" pitchFamily="2" charset="0"/>
              <a:cs typeface="Arial" panose="020B0604020202020204" pitchFamily="34" charset="0"/>
              <a:sym typeface="Wingdings" pitchFamily="2" charset="2"/>
            </a:rPr>
            <a:t> + (1|grid))</a:t>
          </a:r>
          <a:r>
            <a:rPr lang="en-US" sz="2200" dirty="0">
              <a:latin typeface="Helvetica" pitchFamily="2" charset="0"/>
              <a:cs typeface="Arial" panose="020B0604020202020204" pitchFamily="34" charset="0"/>
              <a:sym typeface="Wingdings" pitchFamily="2" charset="2"/>
            </a:rPr>
            <a:t>* </a:t>
          </a:r>
          <a:endParaRPr lang="en-US" sz="2200" dirty="0">
            <a:latin typeface="Helvetica" pitchFamily="2" charset="0"/>
            <a:cs typeface="Arial" panose="020B0604020202020204" pitchFamily="34" charset="0"/>
          </a:endParaRPr>
        </a:p>
      </dgm:t>
    </dgm:pt>
    <dgm:pt modelId="{6A4F7A97-5519-1D42-872A-7DD99DCA0F8B}" type="parTrans" cxnId="{59CD324B-CCA7-ED4B-BEB6-8DF1CBBC5F9D}">
      <dgm:prSet/>
      <dgm:spPr/>
      <dgm:t>
        <a:bodyPr/>
        <a:lstStyle/>
        <a:p>
          <a:endParaRPr lang="en-US" sz="2200"/>
        </a:p>
      </dgm:t>
    </dgm:pt>
    <dgm:pt modelId="{CD82021E-E976-2940-A31C-596CB09ADA86}" type="sibTrans" cxnId="{59CD324B-CCA7-ED4B-BEB6-8DF1CBBC5F9D}">
      <dgm:prSet/>
      <dgm:spPr/>
      <dgm:t>
        <a:bodyPr/>
        <a:lstStyle/>
        <a:p>
          <a:endParaRPr lang="en-US" sz="2200"/>
        </a:p>
      </dgm:t>
    </dgm:pt>
    <dgm:pt modelId="{FB9D2FFB-8DC4-994A-8912-F57F124A804B}">
      <dgm:prSet phldrT="[Text]" custT="1"/>
      <dgm:spPr/>
      <dgm:t>
        <a:bodyPr anchor="t" anchorCtr="0"/>
        <a:lstStyle/>
        <a:p>
          <a:pPr algn="ctr">
            <a:buNone/>
          </a:pPr>
          <a:r>
            <a:rPr lang="en-US" sz="2200" b="1" dirty="0">
              <a:latin typeface="Helvetica" pitchFamily="2" charset="0"/>
              <a:cs typeface="Arial" panose="020B0604020202020204" pitchFamily="34" charset="0"/>
            </a:rPr>
            <a:t>Fixed effect: </a:t>
          </a:r>
          <a:r>
            <a:rPr lang="en-US" sz="2200" b="0" dirty="0">
              <a:latin typeface="Helvetica" pitchFamily="2" charset="0"/>
              <a:cs typeface="Arial" panose="020B0604020202020204" pitchFamily="34" charset="0"/>
            </a:rPr>
            <a:t>Year group (before and after each event)</a:t>
          </a:r>
        </a:p>
        <a:p>
          <a:pPr algn="ctr">
            <a:buNone/>
          </a:pPr>
          <a:r>
            <a:rPr lang="en-US" sz="2200" b="1" dirty="0">
              <a:latin typeface="Helvetica" pitchFamily="2" charset="0"/>
              <a:cs typeface="Arial" panose="020B0604020202020204" pitchFamily="34" charset="0"/>
            </a:rPr>
            <a:t>Response: </a:t>
          </a:r>
          <a:r>
            <a:rPr lang="en-US" sz="2200" b="0" dirty="0">
              <a:latin typeface="Helvetica" pitchFamily="2" charset="0"/>
              <a:cs typeface="Arial" panose="020B0604020202020204" pitchFamily="34" charset="0"/>
            </a:rPr>
            <a:t>Average area</a:t>
          </a:r>
          <a:r>
            <a:rPr lang="en-US" sz="2200" b="1" dirty="0">
              <a:latin typeface="Helvetica" pitchFamily="2" charset="0"/>
              <a:cs typeface="Arial" panose="020B0604020202020204" pitchFamily="34" charset="0"/>
            </a:rPr>
            <a:t> </a:t>
          </a:r>
          <a:r>
            <a:rPr lang="en-US" sz="2200" b="0" dirty="0">
              <a:latin typeface="Helvetica" pitchFamily="2" charset="0"/>
              <a:cs typeface="Arial" panose="020B0604020202020204" pitchFamily="34" charset="0"/>
            </a:rPr>
            <a:t>(km</a:t>
          </a:r>
          <a:r>
            <a:rPr lang="en-US" sz="2200" b="0" baseline="30000" dirty="0">
              <a:latin typeface="Helvetica" pitchFamily="2" charset="0"/>
              <a:cs typeface="Arial" panose="020B0604020202020204" pitchFamily="34" charset="0"/>
            </a:rPr>
            <a:t>2</a:t>
          </a:r>
          <a:r>
            <a:rPr lang="en-US" sz="2200" b="0" baseline="0" dirty="0">
              <a:latin typeface="Helvetica" pitchFamily="2" charset="0"/>
              <a:cs typeface="Arial" panose="020B0604020202020204" pitchFamily="34" charset="0"/>
            </a:rPr>
            <a:t>) of each land use </a:t>
          </a:r>
          <a:r>
            <a:rPr lang="en-US" sz="2200" b="0" baseline="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rPr>
            <a:t>type</a:t>
          </a:r>
          <a:r>
            <a:rPr lang="en-US" sz="2200" b="0" baseline="0" dirty="0">
              <a:latin typeface="Helvetica" pitchFamily="2" charset="0"/>
              <a:cs typeface="Arial" panose="020B0604020202020204" pitchFamily="34" charset="0"/>
            </a:rPr>
            <a:t> per cell</a:t>
          </a:r>
        </a:p>
        <a:p>
          <a:pPr algn="ctr">
            <a:buFont typeface="+mj-lt"/>
            <a:buAutoNum type="arabicPeriod"/>
          </a:pPr>
          <a:r>
            <a:rPr lang="en-US" sz="2200" b="1" dirty="0">
              <a:latin typeface="Helvetica" pitchFamily="2" charset="0"/>
              <a:cs typeface="Arial" panose="020B0604020202020204" pitchFamily="34" charset="0"/>
            </a:rPr>
            <a:t>Random effect: </a:t>
          </a:r>
          <a:r>
            <a:rPr lang="en-US" sz="2200" b="0" dirty="0">
              <a:latin typeface="Helvetica" pitchFamily="2" charset="0"/>
              <a:cs typeface="Arial" panose="020B0604020202020204" pitchFamily="34" charset="0"/>
            </a:rPr>
            <a:t>Grid (ID) to account for spatial autocorrelation</a:t>
          </a:r>
        </a:p>
        <a:p>
          <a:pPr algn="ctr">
            <a:buFont typeface="+mj-lt"/>
            <a:buAutoNum type="arabicPeriod"/>
          </a:pPr>
          <a:r>
            <a:rPr lang="en-US" sz="2200" b="0" dirty="0">
              <a:latin typeface="Helvetica" pitchFamily="2" charset="0"/>
              <a:cs typeface="Arial" panose="020B0604020202020204" pitchFamily="34" charset="0"/>
            </a:rPr>
            <a:t>*Completed for three years (directly after) and six years (lag) each event</a:t>
          </a:r>
          <a:endParaRPr lang="en-US" sz="2200" b="1" dirty="0">
            <a:latin typeface="Helvetica" pitchFamily="2" charset="0"/>
            <a:cs typeface="Arial" panose="020B0604020202020204" pitchFamily="34" charset="0"/>
          </a:endParaRPr>
        </a:p>
      </dgm:t>
    </dgm:pt>
    <dgm:pt modelId="{0719A7C0-5724-4545-9D6A-3829E15B0E43}" type="parTrans" cxnId="{91CAE072-FFF0-AD4F-94B6-0E42CF124AC2}">
      <dgm:prSet/>
      <dgm:spPr/>
      <dgm:t>
        <a:bodyPr/>
        <a:lstStyle/>
        <a:p>
          <a:endParaRPr lang="en-US" sz="2200"/>
        </a:p>
      </dgm:t>
    </dgm:pt>
    <dgm:pt modelId="{0375E0E4-31E6-D144-B580-27BEE4CCD898}" type="sibTrans" cxnId="{91CAE072-FFF0-AD4F-94B6-0E42CF124AC2}">
      <dgm:prSet/>
      <dgm:spPr/>
      <dgm:t>
        <a:bodyPr/>
        <a:lstStyle/>
        <a:p>
          <a:endParaRPr lang="en-US" sz="2200"/>
        </a:p>
      </dgm:t>
    </dgm:pt>
    <dgm:pt modelId="{433EA925-CBDD-704C-A836-B017BA5B5A6E}">
      <dgm:prSet phldrT="[Text]" custT="1"/>
      <dgm:spPr/>
      <dgm:t>
        <a:bodyPr/>
        <a:lstStyle/>
        <a:p>
          <a:r>
            <a:rPr lang="en-US" sz="2200" b="1" dirty="0">
              <a:latin typeface="Helvetica" pitchFamily="2" charset="0"/>
              <a:cs typeface="Arial" panose="020B0604020202020204" pitchFamily="34" charset="0"/>
            </a:rPr>
            <a:t>mod2 </a:t>
          </a:r>
          <a:r>
            <a:rPr lang="en-US" sz="2200" b="1" dirty="0">
              <a:latin typeface="Helvetica" pitchFamily="2" charset="0"/>
              <a:cs typeface="Arial" panose="020B0604020202020204" pitchFamily="34" charset="0"/>
              <a:sym typeface="Wingdings" pitchFamily="2" charset="2"/>
            </a:rPr>
            <a:t> </a:t>
          </a:r>
          <a:r>
            <a:rPr lang="en-US" sz="2200" b="1" dirty="0" err="1">
              <a:latin typeface="Helvetica" pitchFamily="2" charset="0"/>
              <a:cs typeface="Arial" panose="020B0604020202020204" pitchFamily="34" charset="0"/>
              <a:sym typeface="Wingdings" pitchFamily="2" charset="2"/>
            </a:rPr>
            <a:t>lm</a:t>
          </a:r>
          <a:r>
            <a:rPr lang="en-US" sz="2200" b="1" dirty="0">
              <a:latin typeface="Helvetica" pitchFamily="2" charset="0"/>
              <a:cs typeface="Arial" panose="020B0604020202020204" pitchFamily="34" charset="0"/>
              <a:sym typeface="Wingdings" pitchFamily="2" charset="2"/>
            </a:rPr>
            <a:t>(</a:t>
          </a:r>
          <a:r>
            <a:rPr lang="en-US" sz="2200" b="1" dirty="0" err="1">
              <a:latin typeface="Helvetica" pitchFamily="2" charset="0"/>
              <a:cs typeface="Arial" panose="020B0604020202020204" pitchFamily="34" charset="0"/>
              <a:sym typeface="Wingdings" pitchFamily="2" charset="2"/>
            </a:rPr>
            <a:t>year_area</a:t>
          </a:r>
          <a:r>
            <a:rPr lang="en-US" sz="2200" b="1" dirty="0">
              <a:latin typeface="Helvetica" pitchFamily="2" charset="0"/>
              <a:cs typeface="Arial" panose="020B0604020202020204" pitchFamily="34" charset="0"/>
              <a:sym typeface="Wingdings" pitchFamily="2" charset="2"/>
            </a:rPr>
            <a:t> ~ year)</a:t>
          </a:r>
          <a:r>
            <a:rPr lang="en-US" sz="2200" dirty="0">
              <a:latin typeface="Helvetica" pitchFamily="2" charset="0"/>
              <a:cs typeface="Arial" panose="020B0604020202020204" pitchFamily="34" charset="0"/>
              <a:sym typeface="Wingdings" pitchFamily="2" charset="2"/>
            </a:rPr>
            <a:t>**</a:t>
          </a:r>
          <a:endParaRPr lang="en-US" sz="2200" dirty="0">
            <a:latin typeface="Helvetica" pitchFamily="2" charset="0"/>
          </a:endParaRPr>
        </a:p>
      </dgm:t>
    </dgm:pt>
    <dgm:pt modelId="{E5C07B25-0C10-C543-BCF8-9C8B1109241D}" type="parTrans" cxnId="{FC3E9217-8A2A-5D4C-92F4-58C47C654127}">
      <dgm:prSet/>
      <dgm:spPr/>
      <dgm:t>
        <a:bodyPr/>
        <a:lstStyle/>
        <a:p>
          <a:endParaRPr lang="en-US" sz="2200"/>
        </a:p>
      </dgm:t>
    </dgm:pt>
    <dgm:pt modelId="{8A84F97A-2D65-CB4F-AE59-800CA487A7F6}" type="sibTrans" cxnId="{FC3E9217-8A2A-5D4C-92F4-58C47C654127}">
      <dgm:prSet/>
      <dgm:spPr/>
      <dgm:t>
        <a:bodyPr/>
        <a:lstStyle/>
        <a:p>
          <a:endParaRPr lang="en-US" sz="2200"/>
        </a:p>
      </dgm:t>
    </dgm:pt>
    <dgm:pt modelId="{F13282A0-1868-DD43-8170-9D9888BFF9FD}">
      <dgm:prSet phldrT="[Text]" custT="1"/>
      <dgm:spPr/>
      <dgm:t>
        <a:bodyPr/>
        <a:lstStyle/>
        <a:p>
          <a:r>
            <a:rPr lang="en-US" sz="2200" b="1" dirty="0">
              <a:latin typeface="Helvetica" pitchFamily="2" charset="0"/>
              <a:cs typeface="Arial" panose="020B0604020202020204" pitchFamily="34" charset="0"/>
            </a:rPr>
            <a:t>Predictor: </a:t>
          </a:r>
          <a:r>
            <a:rPr lang="en-US" sz="2200" b="0" dirty="0">
              <a:latin typeface="Helvetica" pitchFamily="2" charset="0"/>
              <a:cs typeface="Arial" panose="020B0604020202020204" pitchFamily="34" charset="0"/>
            </a:rPr>
            <a:t>Year (1989-2011)</a:t>
          </a:r>
          <a:endParaRPr lang="en-US" sz="2200" b="1" dirty="0">
            <a:latin typeface="Helvetica" pitchFamily="2" charset="0"/>
            <a:cs typeface="Arial" panose="020B0604020202020204" pitchFamily="34" charset="0"/>
          </a:endParaRPr>
        </a:p>
        <a:p>
          <a:r>
            <a:rPr lang="en-US" sz="2200" b="1" dirty="0">
              <a:latin typeface="Helvetica" pitchFamily="2" charset="0"/>
              <a:cs typeface="Arial" panose="020B0604020202020204" pitchFamily="34" charset="0"/>
            </a:rPr>
            <a:t>Response: </a:t>
          </a:r>
          <a:r>
            <a:rPr lang="en-US" sz="2200" b="0" dirty="0">
              <a:latin typeface="Helvetica" pitchFamily="2" charset="0"/>
              <a:cs typeface="Arial" panose="020B0604020202020204" pitchFamily="34" charset="0"/>
            </a:rPr>
            <a:t>Area</a:t>
          </a:r>
          <a:r>
            <a:rPr lang="en-US" sz="2200" b="1" dirty="0">
              <a:latin typeface="Helvetica" pitchFamily="2" charset="0"/>
              <a:cs typeface="Arial" panose="020B0604020202020204" pitchFamily="34" charset="0"/>
            </a:rPr>
            <a:t> </a:t>
          </a:r>
          <a:r>
            <a:rPr lang="en-US" sz="2200" b="0" dirty="0">
              <a:latin typeface="Helvetica" pitchFamily="2" charset="0"/>
              <a:cs typeface="Arial" panose="020B0604020202020204" pitchFamily="34" charset="0"/>
            </a:rPr>
            <a:t>(km</a:t>
          </a:r>
          <a:r>
            <a:rPr lang="en-US" sz="2200" b="0" baseline="30000" dirty="0">
              <a:latin typeface="Helvetica" pitchFamily="2" charset="0"/>
              <a:cs typeface="Arial" panose="020B0604020202020204" pitchFamily="34" charset="0"/>
            </a:rPr>
            <a:t>2</a:t>
          </a:r>
          <a:r>
            <a:rPr lang="en-US" sz="2200" b="0" baseline="0" dirty="0">
              <a:latin typeface="Helvetica" pitchFamily="2" charset="0"/>
              <a:cs typeface="Arial" panose="020B0604020202020204" pitchFamily="34" charset="0"/>
            </a:rPr>
            <a:t>) of each land use </a:t>
          </a:r>
          <a:r>
            <a:rPr lang="en-US" sz="2200" b="0" baseline="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rPr>
            <a:t>type</a:t>
          </a:r>
          <a:r>
            <a:rPr lang="en-US" sz="2200" b="0" baseline="0" dirty="0">
              <a:latin typeface="Helvetica" pitchFamily="2" charset="0"/>
              <a:cs typeface="Arial" panose="020B0604020202020204" pitchFamily="34" charset="0"/>
            </a:rPr>
            <a:t> </a:t>
          </a:r>
        </a:p>
        <a:p>
          <a:endParaRPr lang="en-US" sz="2200" b="0" dirty="0">
            <a:latin typeface="Helvetica" pitchFamily="2" charset="0"/>
            <a:cs typeface="Arial" panose="020B0604020202020204" pitchFamily="34" charset="0"/>
          </a:endParaRPr>
        </a:p>
        <a:p>
          <a:r>
            <a:rPr lang="en-US" sz="2200" b="0" dirty="0">
              <a:latin typeface="Helvetica" pitchFamily="2" charset="0"/>
              <a:cs typeface="Arial" panose="020B0604020202020204" pitchFamily="34" charset="0"/>
            </a:rPr>
            <a:t>**segmented analysis</a:t>
          </a:r>
        </a:p>
      </dgm:t>
    </dgm:pt>
    <dgm:pt modelId="{DF08772D-3F35-774B-A128-20A80DA12454}" type="parTrans" cxnId="{5F3E45AE-1796-A74B-A516-D86D6AA0ACE4}">
      <dgm:prSet/>
      <dgm:spPr/>
      <dgm:t>
        <a:bodyPr/>
        <a:lstStyle/>
        <a:p>
          <a:endParaRPr lang="en-US" sz="2200"/>
        </a:p>
      </dgm:t>
    </dgm:pt>
    <dgm:pt modelId="{88D3355F-2DBD-BB44-BA61-42D5C79CCD5F}" type="sibTrans" cxnId="{5F3E45AE-1796-A74B-A516-D86D6AA0ACE4}">
      <dgm:prSet/>
      <dgm:spPr/>
      <dgm:t>
        <a:bodyPr/>
        <a:lstStyle/>
        <a:p>
          <a:endParaRPr lang="en-US" sz="2200"/>
        </a:p>
      </dgm:t>
    </dgm:pt>
    <dgm:pt modelId="{BBD32040-000B-154D-B860-64400322ED67}" type="pres">
      <dgm:prSet presAssocID="{3F0FE301-46C8-2E47-BEAB-683DD4A541DB}" presName="theList" presStyleCnt="0">
        <dgm:presLayoutVars>
          <dgm:dir/>
          <dgm:animLvl val="lvl"/>
          <dgm:resizeHandles val="exact"/>
        </dgm:presLayoutVars>
      </dgm:prSet>
      <dgm:spPr/>
    </dgm:pt>
    <dgm:pt modelId="{270082CC-BB33-F24F-823F-57F3377E9E3F}" type="pres">
      <dgm:prSet presAssocID="{5DB38CC5-04B9-654D-949D-8CC6A573F9A6}" presName="compNode" presStyleCnt="0"/>
      <dgm:spPr/>
    </dgm:pt>
    <dgm:pt modelId="{3A32CA97-E246-1A44-9616-FB96C0ABD8ED}" type="pres">
      <dgm:prSet presAssocID="{5DB38CC5-04B9-654D-949D-8CC6A573F9A6}" presName="aNode" presStyleLbl="bgShp" presStyleIdx="0" presStyleCnt="2" custAng="0" custLinFactNeighborX="-38" custLinFactNeighborY="27869"/>
      <dgm:spPr/>
    </dgm:pt>
    <dgm:pt modelId="{E871CCC6-A4EA-8D47-8147-4C256592CEFF}" type="pres">
      <dgm:prSet presAssocID="{5DB38CC5-04B9-654D-949D-8CC6A573F9A6}" presName="textNode" presStyleLbl="bgShp" presStyleIdx="0" presStyleCnt="2"/>
      <dgm:spPr/>
    </dgm:pt>
    <dgm:pt modelId="{496D9EFF-F463-2D43-AE34-4E29BC52FCB8}" type="pres">
      <dgm:prSet presAssocID="{5DB38CC5-04B9-654D-949D-8CC6A573F9A6}" presName="compChildNode" presStyleCnt="0"/>
      <dgm:spPr/>
    </dgm:pt>
    <dgm:pt modelId="{ED9812B4-0FE8-9940-80A5-619070455D22}" type="pres">
      <dgm:prSet presAssocID="{5DB38CC5-04B9-654D-949D-8CC6A573F9A6}" presName="theInnerList" presStyleCnt="0"/>
      <dgm:spPr/>
    </dgm:pt>
    <dgm:pt modelId="{066CB936-AF78-404F-B40D-33B0A2C1C2EA}" type="pres">
      <dgm:prSet presAssocID="{FB9D2FFB-8DC4-994A-8912-F57F124A804B}" presName="childNode" presStyleLbl="node1" presStyleIdx="0" presStyleCnt="2" custScaleX="101879" custScaleY="115655" custLinFactNeighborX="493" custLinFactNeighborY="-1246">
        <dgm:presLayoutVars>
          <dgm:bulletEnabled val="1"/>
        </dgm:presLayoutVars>
      </dgm:prSet>
      <dgm:spPr/>
    </dgm:pt>
    <dgm:pt modelId="{4C008951-D3A6-6740-8C5A-6B5B3D79ECDB}" type="pres">
      <dgm:prSet presAssocID="{5DB38CC5-04B9-654D-949D-8CC6A573F9A6}" presName="aSpace" presStyleCnt="0"/>
      <dgm:spPr/>
    </dgm:pt>
    <dgm:pt modelId="{FB44E1E7-6F73-3341-B245-11798A6DEB5A}" type="pres">
      <dgm:prSet presAssocID="{433EA925-CBDD-704C-A836-B017BA5B5A6E}" presName="compNode" presStyleCnt="0"/>
      <dgm:spPr/>
    </dgm:pt>
    <dgm:pt modelId="{3E4F1E95-AA13-4148-A810-3C32EC28DC22}" type="pres">
      <dgm:prSet presAssocID="{433EA925-CBDD-704C-A836-B017BA5B5A6E}" presName="aNode" presStyleLbl="bgShp" presStyleIdx="1" presStyleCnt="2"/>
      <dgm:spPr/>
    </dgm:pt>
    <dgm:pt modelId="{575B4B2B-75A6-D048-B88E-969FEC0EB3DF}" type="pres">
      <dgm:prSet presAssocID="{433EA925-CBDD-704C-A836-B017BA5B5A6E}" presName="textNode" presStyleLbl="bgShp" presStyleIdx="1" presStyleCnt="2"/>
      <dgm:spPr/>
    </dgm:pt>
    <dgm:pt modelId="{5007C2F5-26C8-1042-95A4-38837485C84D}" type="pres">
      <dgm:prSet presAssocID="{433EA925-CBDD-704C-A836-B017BA5B5A6E}" presName="compChildNode" presStyleCnt="0"/>
      <dgm:spPr/>
    </dgm:pt>
    <dgm:pt modelId="{FEA3A34B-5345-8046-A7E6-90BF00E85BDF}" type="pres">
      <dgm:prSet presAssocID="{433EA925-CBDD-704C-A836-B017BA5B5A6E}" presName="theInnerList" presStyleCnt="0"/>
      <dgm:spPr/>
    </dgm:pt>
    <dgm:pt modelId="{EF1A1E9C-6819-834E-B4A4-D02D71368B94}" type="pres">
      <dgm:prSet presAssocID="{F13282A0-1868-DD43-8170-9D9888BFF9FD}" presName="childNode" presStyleLbl="node1" presStyleIdx="1" presStyleCnt="2" custScaleX="97526" custScaleY="56191" custLinFactNeighborX="-531" custLinFactNeighborY="-21888">
        <dgm:presLayoutVars>
          <dgm:bulletEnabled val="1"/>
        </dgm:presLayoutVars>
      </dgm:prSet>
      <dgm:spPr/>
    </dgm:pt>
  </dgm:ptLst>
  <dgm:cxnLst>
    <dgm:cxn modelId="{BC23F315-EC33-0A47-AD94-380E2B087912}" type="presOf" srcId="{F13282A0-1868-DD43-8170-9D9888BFF9FD}" destId="{EF1A1E9C-6819-834E-B4A4-D02D71368B94}" srcOrd="0" destOrd="0" presId="urn:microsoft.com/office/officeart/2005/8/layout/lProcess2"/>
    <dgm:cxn modelId="{FC3E9217-8A2A-5D4C-92F4-58C47C654127}" srcId="{3F0FE301-46C8-2E47-BEAB-683DD4A541DB}" destId="{433EA925-CBDD-704C-A836-B017BA5B5A6E}" srcOrd="1" destOrd="0" parTransId="{E5C07B25-0C10-C543-BCF8-9C8B1109241D}" sibTransId="{8A84F97A-2D65-CB4F-AE59-800CA487A7F6}"/>
    <dgm:cxn modelId="{3B72423D-D68F-4440-8377-11A5B56EC545}" type="presOf" srcId="{5DB38CC5-04B9-654D-949D-8CC6A573F9A6}" destId="{3A32CA97-E246-1A44-9616-FB96C0ABD8ED}" srcOrd="0" destOrd="0" presId="urn:microsoft.com/office/officeart/2005/8/layout/lProcess2"/>
    <dgm:cxn modelId="{59CD324B-CCA7-ED4B-BEB6-8DF1CBBC5F9D}" srcId="{3F0FE301-46C8-2E47-BEAB-683DD4A541DB}" destId="{5DB38CC5-04B9-654D-949D-8CC6A573F9A6}" srcOrd="0" destOrd="0" parTransId="{6A4F7A97-5519-1D42-872A-7DD99DCA0F8B}" sibTransId="{CD82021E-E976-2940-A31C-596CB09ADA86}"/>
    <dgm:cxn modelId="{F2F1284E-766B-9D41-97D1-D17C6B05FB39}" type="presOf" srcId="{433EA925-CBDD-704C-A836-B017BA5B5A6E}" destId="{575B4B2B-75A6-D048-B88E-969FEC0EB3DF}" srcOrd="1" destOrd="0" presId="urn:microsoft.com/office/officeart/2005/8/layout/lProcess2"/>
    <dgm:cxn modelId="{3561D564-4CC2-5D41-9C6D-5A25A99CEF11}" type="presOf" srcId="{FB9D2FFB-8DC4-994A-8912-F57F124A804B}" destId="{066CB936-AF78-404F-B40D-33B0A2C1C2EA}" srcOrd="0" destOrd="0" presId="urn:microsoft.com/office/officeart/2005/8/layout/lProcess2"/>
    <dgm:cxn modelId="{91CAE072-FFF0-AD4F-94B6-0E42CF124AC2}" srcId="{5DB38CC5-04B9-654D-949D-8CC6A573F9A6}" destId="{FB9D2FFB-8DC4-994A-8912-F57F124A804B}" srcOrd="0" destOrd="0" parTransId="{0719A7C0-5724-4545-9D6A-3829E15B0E43}" sibTransId="{0375E0E4-31E6-D144-B580-27BEE4CCD898}"/>
    <dgm:cxn modelId="{FA4AF490-DF4F-904F-8FF4-5CC1D23EDDB8}" type="presOf" srcId="{3F0FE301-46C8-2E47-BEAB-683DD4A541DB}" destId="{BBD32040-000B-154D-B860-64400322ED67}" srcOrd="0" destOrd="0" presId="urn:microsoft.com/office/officeart/2005/8/layout/lProcess2"/>
    <dgm:cxn modelId="{CB2E6C99-E9D6-A54D-9E21-207D695EACCF}" type="presOf" srcId="{433EA925-CBDD-704C-A836-B017BA5B5A6E}" destId="{3E4F1E95-AA13-4148-A810-3C32EC28DC22}" srcOrd="0" destOrd="0" presId="urn:microsoft.com/office/officeart/2005/8/layout/lProcess2"/>
    <dgm:cxn modelId="{5F3E45AE-1796-A74B-A516-D86D6AA0ACE4}" srcId="{433EA925-CBDD-704C-A836-B017BA5B5A6E}" destId="{F13282A0-1868-DD43-8170-9D9888BFF9FD}" srcOrd="0" destOrd="0" parTransId="{DF08772D-3F35-774B-A128-20A80DA12454}" sibTransId="{88D3355F-2DBD-BB44-BA61-42D5C79CCD5F}"/>
    <dgm:cxn modelId="{C583BCE3-FF1E-7E4F-ACBC-E84C5F25D983}" type="presOf" srcId="{5DB38CC5-04B9-654D-949D-8CC6A573F9A6}" destId="{E871CCC6-A4EA-8D47-8147-4C256592CEFF}" srcOrd="1" destOrd="0" presId="urn:microsoft.com/office/officeart/2005/8/layout/lProcess2"/>
    <dgm:cxn modelId="{F611B3F1-76E7-EC46-BA0C-4D065DA238E7}" type="presParOf" srcId="{BBD32040-000B-154D-B860-64400322ED67}" destId="{270082CC-BB33-F24F-823F-57F3377E9E3F}" srcOrd="0" destOrd="0" presId="urn:microsoft.com/office/officeart/2005/8/layout/lProcess2"/>
    <dgm:cxn modelId="{3D77CCBE-8300-BE44-9260-32888D7C9E49}" type="presParOf" srcId="{270082CC-BB33-F24F-823F-57F3377E9E3F}" destId="{3A32CA97-E246-1A44-9616-FB96C0ABD8ED}" srcOrd="0" destOrd="0" presId="urn:microsoft.com/office/officeart/2005/8/layout/lProcess2"/>
    <dgm:cxn modelId="{0352ACDC-E0E4-B140-9A38-4013ED6594B3}" type="presParOf" srcId="{270082CC-BB33-F24F-823F-57F3377E9E3F}" destId="{E871CCC6-A4EA-8D47-8147-4C256592CEFF}" srcOrd="1" destOrd="0" presId="urn:microsoft.com/office/officeart/2005/8/layout/lProcess2"/>
    <dgm:cxn modelId="{B70CCCFB-06FF-144A-9B83-6129330FE8D7}" type="presParOf" srcId="{270082CC-BB33-F24F-823F-57F3377E9E3F}" destId="{496D9EFF-F463-2D43-AE34-4E29BC52FCB8}" srcOrd="2" destOrd="0" presId="urn:microsoft.com/office/officeart/2005/8/layout/lProcess2"/>
    <dgm:cxn modelId="{934B0FF0-0674-5046-8858-13B4AD688130}" type="presParOf" srcId="{496D9EFF-F463-2D43-AE34-4E29BC52FCB8}" destId="{ED9812B4-0FE8-9940-80A5-619070455D22}" srcOrd="0" destOrd="0" presId="urn:microsoft.com/office/officeart/2005/8/layout/lProcess2"/>
    <dgm:cxn modelId="{C1DF00FA-7063-4643-99AA-D9F8E83E25E6}" type="presParOf" srcId="{ED9812B4-0FE8-9940-80A5-619070455D22}" destId="{066CB936-AF78-404F-B40D-33B0A2C1C2EA}" srcOrd="0" destOrd="0" presId="urn:microsoft.com/office/officeart/2005/8/layout/lProcess2"/>
    <dgm:cxn modelId="{343CD78B-0A18-AA42-8506-A2075FA3E6E7}" type="presParOf" srcId="{BBD32040-000B-154D-B860-64400322ED67}" destId="{4C008951-D3A6-6740-8C5A-6B5B3D79ECDB}" srcOrd="1" destOrd="0" presId="urn:microsoft.com/office/officeart/2005/8/layout/lProcess2"/>
    <dgm:cxn modelId="{04EEE655-0DE1-4C4D-8C9F-547A0A5DC59C}" type="presParOf" srcId="{BBD32040-000B-154D-B860-64400322ED67}" destId="{FB44E1E7-6F73-3341-B245-11798A6DEB5A}" srcOrd="2" destOrd="0" presId="urn:microsoft.com/office/officeart/2005/8/layout/lProcess2"/>
    <dgm:cxn modelId="{1F073EB6-36FC-C842-BFE7-DDA6777D6C98}" type="presParOf" srcId="{FB44E1E7-6F73-3341-B245-11798A6DEB5A}" destId="{3E4F1E95-AA13-4148-A810-3C32EC28DC22}" srcOrd="0" destOrd="0" presId="urn:microsoft.com/office/officeart/2005/8/layout/lProcess2"/>
    <dgm:cxn modelId="{D68BD7E1-A4E4-D74B-B1CC-376F864E60B5}" type="presParOf" srcId="{FB44E1E7-6F73-3341-B245-11798A6DEB5A}" destId="{575B4B2B-75A6-D048-B88E-969FEC0EB3DF}" srcOrd="1" destOrd="0" presId="urn:microsoft.com/office/officeart/2005/8/layout/lProcess2"/>
    <dgm:cxn modelId="{48217749-272A-B44E-85E2-CA305ED96AF7}" type="presParOf" srcId="{FB44E1E7-6F73-3341-B245-11798A6DEB5A}" destId="{5007C2F5-26C8-1042-95A4-38837485C84D}" srcOrd="2" destOrd="0" presId="urn:microsoft.com/office/officeart/2005/8/layout/lProcess2"/>
    <dgm:cxn modelId="{E205DDD1-E879-7D4C-B59F-8616DD66AB23}" type="presParOf" srcId="{5007C2F5-26C8-1042-95A4-38837485C84D}" destId="{FEA3A34B-5345-8046-A7E6-90BF00E85BDF}" srcOrd="0" destOrd="0" presId="urn:microsoft.com/office/officeart/2005/8/layout/lProcess2"/>
    <dgm:cxn modelId="{00B43F24-8F94-E946-A945-F0BA0A4CD492}" type="presParOf" srcId="{FEA3A34B-5345-8046-A7E6-90BF00E85BDF}" destId="{EF1A1E9C-6819-834E-B4A4-D02D71368B94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F0C080-44C3-8D45-A8BB-B9D7BAB84AAB}">
      <dsp:nvSpPr>
        <dsp:cNvPr id="0" name=""/>
        <dsp:cNvSpPr/>
      </dsp:nvSpPr>
      <dsp:spPr>
        <a:xfrm>
          <a:off x="207358" y="1489"/>
          <a:ext cx="1846910" cy="923455"/>
        </a:xfrm>
        <a:prstGeom prst="roundRect">
          <a:avLst>
            <a:gd name="adj" fmla="val 10000"/>
          </a:avLst>
        </a:prstGeom>
        <a:solidFill>
          <a:srgbClr val="BDFFC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Helvetica" pitchFamily="2" charset="0"/>
              <a:cs typeface="Arial" panose="020B0604020202020204" pitchFamily="34" charset="0"/>
            </a:rPr>
            <a:t>Training sample</a:t>
          </a:r>
        </a:p>
      </dsp:txBody>
      <dsp:txXfrm>
        <a:off x="234405" y="28536"/>
        <a:ext cx="1792816" cy="869361"/>
      </dsp:txXfrm>
    </dsp:sp>
    <dsp:sp modelId="{740690B0-CBAC-354F-9D64-29120138F8FC}">
      <dsp:nvSpPr>
        <dsp:cNvPr id="0" name=""/>
        <dsp:cNvSpPr/>
      </dsp:nvSpPr>
      <dsp:spPr>
        <a:xfrm>
          <a:off x="2054268" y="435970"/>
          <a:ext cx="73876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738764" y="2724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Helvetica" pitchFamily="2" charset="0"/>
          </a:endParaRPr>
        </a:p>
      </dsp:txBody>
      <dsp:txXfrm>
        <a:off x="2405181" y="444747"/>
        <a:ext cx="36938" cy="36938"/>
      </dsp:txXfrm>
    </dsp:sp>
    <dsp:sp modelId="{8EB73F82-4CB4-5C45-90FE-A588AF960471}">
      <dsp:nvSpPr>
        <dsp:cNvPr id="0" name=""/>
        <dsp:cNvSpPr/>
      </dsp:nvSpPr>
      <dsp:spPr>
        <a:xfrm>
          <a:off x="2793033" y="1489"/>
          <a:ext cx="1846910" cy="923455"/>
        </a:xfrm>
        <a:prstGeom prst="roundRect">
          <a:avLst>
            <a:gd name="adj" fmla="val 10000"/>
          </a:avLst>
        </a:prstGeom>
        <a:solidFill>
          <a:srgbClr val="BDFFC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Helvetica" pitchFamily="2" charset="0"/>
            </a:rPr>
            <a:t>Decision tree</a:t>
          </a:r>
        </a:p>
      </dsp:txBody>
      <dsp:txXfrm>
        <a:off x="2820080" y="28536"/>
        <a:ext cx="1792816" cy="869361"/>
      </dsp:txXfrm>
    </dsp:sp>
    <dsp:sp modelId="{8A6D8AD1-260D-2A40-940B-77D60556A09E}">
      <dsp:nvSpPr>
        <dsp:cNvPr id="0" name=""/>
        <dsp:cNvSpPr/>
      </dsp:nvSpPr>
      <dsp:spPr>
        <a:xfrm>
          <a:off x="207358" y="1063462"/>
          <a:ext cx="1846910" cy="923455"/>
        </a:xfrm>
        <a:prstGeom prst="roundRect">
          <a:avLst>
            <a:gd name="adj" fmla="val 10000"/>
          </a:avLst>
        </a:prstGeom>
        <a:solidFill>
          <a:srgbClr val="BDFFC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Helvetica" pitchFamily="2" charset="0"/>
            </a:rPr>
            <a:t>Training sample</a:t>
          </a:r>
        </a:p>
      </dsp:txBody>
      <dsp:txXfrm>
        <a:off x="234405" y="1090509"/>
        <a:ext cx="1792816" cy="869361"/>
      </dsp:txXfrm>
    </dsp:sp>
    <dsp:sp modelId="{4304C7D4-F487-4B43-B7C8-2DA11A18CDAC}">
      <dsp:nvSpPr>
        <dsp:cNvPr id="0" name=""/>
        <dsp:cNvSpPr/>
      </dsp:nvSpPr>
      <dsp:spPr>
        <a:xfrm>
          <a:off x="2054268" y="1497944"/>
          <a:ext cx="73876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738764" y="2724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Helvetica" pitchFamily="2" charset="0"/>
          </a:endParaRPr>
        </a:p>
      </dsp:txBody>
      <dsp:txXfrm>
        <a:off x="2405181" y="1506721"/>
        <a:ext cx="36938" cy="36938"/>
      </dsp:txXfrm>
    </dsp:sp>
    <dsp:sp modelId="{53B727F6-7589-BE46-BBD6-78A744F81F05}">
      <dsp:nvSpPr>
        <dsp:cNvPr id="0" name=""/>
        <dsp:cNvSpPr/>
      </dsp:nvSpPr>
      <dsp:spPr>
        <a:xfrm>
          <a:off x="2793033" y="1063462"/>
          <a:ext cx="1846910" cy="923455"/>
        </a:xfrm>
        <a:prstGeom prst="roundRect">
          <a:avLst>
            <a:gd name="adj" fmla="val 10000"/>
          </a:avLst>
        </a:prstGeom>
        <a:solidFill>
          <a:srgbClr val="BDFFC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Helvetica" pitchFamily="2" charset="0"/>
            </a:rPr>
            <a:t>Decision tree</a:t>
          </a:r>
        </a:p>
      </dsp:txBody>
      <dsp:txXfrm>
        <a:off x="2820080" y="1090509"/>
        <a:ext cx="1792816" cy="869361"/>
      </dsp:txXfrm>
    </dsp:sp>
    <dsp:sp modelId="{CB4D36E5-10E6-A643-887F-8572E7CB0BAB}">
      <dsp:nvSpPr>
        <dsp:cNvPr id="0" name=""/>
        <dsp:cNvSpPr/>
      </dsp:nvSpPr>
      <dsp:spPr>
        <a:xfrm>
          <a:off x="207358" y="2125436"/>
          <a:ext cx="1846910" cy="923455"/>
        </a:xfrm>
        <a:prstGeom prst="roundRect">
          <a:avLst>
            <a:gd name="adj" fmla="val 10000"/>
          </a:avLst>
        </a:prstGeom>
        <a:solidFill>
          <a:srgbClr val="BDFFC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Helvetica" pitchFamily="2" charset="0"/>
            </a:rPr>
            <a:t>Training sample</a:t>
          </a:r>
        </a:p>
      </dsp:txBody>
      <dsp:txXfrm>
        <a:off x="234405" y="2152483"/>
        <a:ext cx="1792816" cy="869361"/>
      </dsp:txXfrm>
    </dsp:sp>
    <dsp:sp modelId="{DCBA8EFA-6C6B-5B49-A2BC-ECB2EE07A98C}">
      <dsp:nvSpPr>
        <dsp:cNvPr id="0" name=""/>
        <dsp:cNvSpPr/>
      </dsp:nvSpPr>
      <dsp:spPr>
        <a:xfrm>
          <a:off x="2054268" y="2559917"/>
          <a:ext cx="73876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738764" y="2724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Helvetica" pitchFamily="2" charset="0"/>
          </a:endParaRPr>
        </a:p>
      </dsp:txBody>
      <dsp:txXfrm>
        <a:off x="2405181" y="2568694"/>
        <a:ext cx="36938" cy="36938"/>
      </dsp:txXfrm>
    </dsp:sp>
    <dsp:sp modelId="{94617DF4-FA29-2643-88EA-5EF8168BA99D}">
      <dsp:nvSpPr>
        <dsp:cNvPr id="0" name=""/>
        <dsp:cNvSpPr/>
      </dsp:nvSpPr>
      <dsp:spPr>
        <a:xfrm>
          <a:off x="2793033" y="2125436"/>
          <a:ext cx="1846910" cy="923455"/>
        </a:xfrm>
        <a:prstGeom prst="roundRect">
          <a:avLst>
            <a:gd name="adj" fmla="val 10000"/>
          </a:avLst>
        </a:prstGeom>
        <a:solidFill>
          <a:srgbClr val="BDFFC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Helvetica" pitchFamily="2" charset="0"/>
            </a:rPr>
            <a:t>Decision tree</a:t>
          </a:r>
        </a:p>
      </dsp:txBody>
      <dsp:txXfrm>
        <a:off x="2820080" y="2152483"/>
        <a:ext cx="1792816" cy="869361"/>
      </dsp:txXfrm>
    </dsp:sp>
    <dsp:sp modelId="{1B24253E-6275-B140-8912-84558220E260}">
      <dsp:nvSpPr>
        <dsp:cNvPr id="0" name=""/>
        <dsp:cNvSpPr/>
      </dsp:nvSpPr>
      <dsp:spPr>
        <a:xfrm rot="17964209">
          <a:off x="4322310" y="2016316"/>
          <a:ext cx="1247959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247959" y="2724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Helvetica" pitchFamily="2" charset="0"/>
          </a:endParaRPr>
        </a:p>
      </dsp:txBody>
      <dsp:txXfrm>
        <a:off x="4915091" y="2012363"/>
        <a:ext cx="62397" cy="62397"/>
      </dsp:txXfrm>
    </dsp:sp>
    <dsp:sp modelId="{3D46BEF6-DDB9-7948-AD19-A61546532264}">
      <dsp:nvSpPr>
        <dsp:cNvPr id="0" name=""/>
        <dsp:cNvSpPr/>
      </dsp:nvSpPr>
      <dsp:spPr>
        <a:xfrm>
          <a:off x="5252637" y="1038234"/>
          <a:ext cx="1846910" cy="923455"/>
        </a:xfrm>
        <a:prstGeom prst="roundRect">
          <a:avLst>
            <a:gd name="adj" fmla="val 10000"/>
          </a:avLst>
        </a:prstGeom>
        <a:solidFill>
          <a:srgbClr val="BDFFC9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Helvetica" pitchFamily="2" charset="0"/>
            </a:rPr>
            <a:t>Voting</a:t>
          </a:r>
        </a:p>
      </dsp:txBody>
      <dsp:txXfrm>
        <a:off x="5279684" y="1065281"/>
        <a:ext cx="1792816" cy="869361"/>
      </dsp:txXfrm>
    </dsp:sp>
    <dsp:sp modelId="{EADD3DF7-FF5C-304F-B357-DF23E133BD00}">
      <dsp:nvSpPr>
        <dsp:cNvPr id="0" name=""/>
        <dsp:cNvSpPr/>
      </dsp:nvSpPr>
      <dsp:spPr>
        <a:xfrm rot="21557199">
          <a:off x="7099518" y="1468056"/>
          <a:ext cx="748407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748407" y="2724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Helvetica" pitchFamily="2" charset="0"/>
          </a:endParaRPr>
        </a:p>
      </dsp:txBody>
      <dsp:txXfrm>
        <a:off x="7455012" y="1476592"/>
        <a:ext cx="37420" cy="37420"/>
      </dsp:txXfrm>
    </dsp:sp>
    <dsp:sp modelId="{B719D28C-6C0A-164E-8213-24F51F759508}">
      <dsp:nvSpPr>
        <dsp:cNvPr id="0" name=""/>
        <dsp:cNvSpPr/>
      </dsp:nvSpPr>
      <dsp:spPr>
        <a:xfrm>
          <a:off x="7847897" y="1028916"/>
          <a:ext cx="1846910" cy="923455"/>
        </a:xfrm>
        <a:prstGeom prst="roundRect">
          <a:avLst>
            <a:gd name="adj" fmla="val 10000"/>
          </a:avLst>
        </a:prstGeom>
        <a:solidFill>
          <a:srgbClr val="BDFFC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Helvetica" pitchFamily="2" charset="0"/>
            </a:rPr>
            <a:t>Classify all study data</a:t>
          </a:r>
        </a:p>
      </dsp:txBody>
      <dsp:txXfrm>
        <a:off x="7874944" y="1055963"/>
        <a:ext cx="1792816" cy="8693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F0C080-44C3-8D45-A8BB-B9D7BAB84AAB}">
      <dsp:nvSpPr>
        <dsp:cNvPr id="0" name=""/>
        <dsp:cNvSpPr/>
      </dsp:nvSpPr>
      <dsp:spPr>
        <a:xfrm>
          <a:off x="2623" y="1062780"/>
          <a:ext cx="2246116" cy="1123058"/>
        </a:xfrm>
        <a:prstGeom prst="roundRect">
          <a:avLst>
            <a:gd name="adj" fmla="val 10000"/>
          </a:avLst>
        </a:prstGeom>
        <a:solidFill>
          <a:srgbClr val="D5A8FF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Helvetica" pitchFamily="2" charset="0"/>
              <a:cs typeface="Arial" panose="020B0604020202020204" pitchFamily="34" charset="0"/>
            </a:rPr>
            <a:t>Testing sample</a:t>
          </a:r>
        </a:p>
      </dsp:txBody>
      <dsp:txXfrm>
        <a:off x="35516" y="1095673"/>
        <a:ext cx="2180330" cy="1057272"/>
      </dsp:txXfrm>
    </dsp:sp>
    <dsp:sp modelId="{740690B0-CBAC-354F-9D64-29120138F8FC}">
      <dsp:nvSpPr>
        <dsp:cNvPr id="0" name=""/>
        <dsp:cNvSpPr/>
      </dsp:nvSpPr>
      <dsp:spPr>
        <a:xfrm>
          <a:off x="2248739" y="1593196"/>
          <a:ext cx="898446" cy="62226"/>
        </a:xfrm>
        <a:custGeom>
          <a:avLst/>
          <a:gdLst/>
          <a:ahLst/>
          <a:cxnLst/>
          <a:rect l="0" t="0" r="0" b="0"/>
          <a:pathLst>
            <a:path>
              <a:moveTo>
                <a:pt x="0" y="31113"/>
              </a:moveTo>
              <a:lnTo>
                <a:pt x="898446" y="3111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Helvetica" pitchFamily="2" charset="0"/>
          </a:endParaRPr>
        </a:p>
      </dsp:txBody>
      <dsp:txXfrm>
        <a:off x="2675502" y="1601848"/>
        <a:ext cx="44922" cy="44922"/>
      </dsp:txXfrm>
    </dsp:sp>
    <dsp:sp modelId="{8EB73F82-4CB4-5C45-90FE-A588AF960471}">
      <dsp:nvSpPr>
        <dsp:cNvPr id="0" name=""/>
        <dsp:cNvSpPr/>
      </dsp:nvSpPr>
      <dsp:spPr>
        <a:xfrm>
          <a:off x="3147186" y="1062780"/>
          <a:ext cx="2246116" cy="1123058"/>
        </a:xfrm>
        <a:prstGeom prst="roundRect">
          <a:avLst>
            <a:gd name="adj" fmla="val 10000"/>
          </a:avLst>
        </a:prstGeom>
        <a:solidFill>
          <a:srgbClr val="D5A8FF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Helvetica" pitchFamily="2" charset="0"/>
            </a:rPr>
            <a:t>Trained classifier</a:t>
          </a:r>
        </a:p>
      </dsp:txBody>
      <dsp:txXfrm>
        <a:off x="3180079" y="1095673"/>
        <a:ext cx="2180330" cy="1057272"/>
      </dsp:txXfrm>
    </dsp:sp>
    <dsp:sp modelId="{AEC88193-B79F-4A45-89F8-D9D6A9D18700}">
      <dsp:nvSpPr>
        <dsp:cNvPr id="0" name=""/>
        <dsp:cNvSpPr/>
      </dsp:nvSpPr>
      <dsp:spPr>
        <a:xfrm rot="21565883">
          <a:off x="5393284" y="1589625"/>
          <a:ext cx="719735" cy="62226"/>
        </a:xfrm>
        <a:custGeom>
          <a:avLst/>
          <a:gdLst/>
          <a:ahLst/>
          <a:cxnLst/>
          <a:rect l="0" t="0" r="0" b="0"/>
          <a:pathLst>
            <a:path>
              <a:moveTo>
                <a:pt x="0" y="31113"/>
              </a:moveTo>
              <a:lnTo>
                <a:pt x="719735" y="3111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Helvetica" pitchFamily="2" charset="0"/>
          </a:endParaRPr>
        </a:p>
      </dsp:txBody>
      <dsp:txXfrm>
        <a:off x="5735159" y="1602745"/>
        <a:ext cx="35986" cy="35986"/>
      </dsp:txXfrm>
    </dsp:sp>
    <dsp:sp modelId="{F940EE10-9DE6-0A46-BA77-97A79A94057B}">
      <dsp:nvSpPr>
        <dsp:cNvPr id="0" name=""/>
        <dsp:cNvSpPr/>
      </dsp:nvSpPr>
      <dsp:spPr>
        <a:xfrm>
          <a:off x="6113003" y="1055638"/>
          <a:ext cx="2246116" cy="1123058"/>
        </a:xfrm>
        <a:prstGeom prst="roundRect">
          <a:avLst>
            <a:gd name="adj" fmla="val 10000"/>
          </a:avLst>
        </a:prstGeom>
        <a:solidFill>
          <a:srgbClr val="D5A8FF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Helvetica" pitchFamily="2" charset="0"/>
            </a:rPr>
            <a:t>Test error &amp; accuracy</a:t>
          </a:r>
        </a:p>
      </dsp:txBody>
      <dsp:txXfrm>
        <a:off x="6145896" y="1088531"/>
        <a:ext cx="2180330" cy="10572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32CA97-E246-1A44-9616-FB96C0ABD8ED}">
      <dsp:nvSpPr>
        <dsp:cNvPr id="0" name=""/>
        <dsp:cNvSpPr/>
      </dsp:nvSpPr>
      <dsp:spPr>
        <a:xfrm>
          <a:off x="3496" y="0"/>
          <a:ext cx="5301146" cy="503409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Helvetica" pitchFamily="2" charset="0"/>
              <a:cs typeface="Arial" panose="020B0604020202020204" pitchFamily="34" charset="0"/>
            </a:rPr>
            <a:t>mod1 </a:t>
          </a:r>
          <a:r>
            <a:rPr lang="en-US" sz="2200" b="1" kern="1200" dirty="0">
              <a:latin typeface="Helvetica" pitchFamily="2" charset="0"/>
              <a:cs typeface="Arial" panose="020B0604020202020204" pitchFamily="34" charset="0"/>
              <a:sym typeface="Wingdings" pitchFamily="2" charset="2"/>
            </a:rPr>
            <a:t> </a:t>
          </a:r>
          <a:r>
            <a:rPr lang="en-US" sz="2200" b="1" kern="1200" dirty="0" err="1">
              <a:latin typeface="Helvetica" pitchFamily="2" charset="0"/>
              <a:cs typeface="Arial" panose="020B0604020202020204" pitchFamily="34" charset="0"/>
              <a:sym typeface="Wingdings" pitchFamily="2" charset="2"/>
            </a:rPr>
            <a:t>lmer</a:t>
          </a:r>
          <a:r>
            <a:rPr lang="en-US" sz="2200" b="1" kern="1200" dirty="0">
              <a:latin typeface="Helvetica" pitchFamily="2" charset="0"/>
              <a:cs typeface="Arial" panose="020B0604020202020204" pitchFamily="34" charset="0"/>
              <a:sym typeface="Wingdings" pitchFamily="2" charset="2"/>
            </a:rPr>
            <a:t>(area ~ </a:t>
          </a:r>
          <a:r>
            <a:rPr lang="en-US" sz="2200" b="1" kern="1200" dirty="0" err="1">
              <a:latin typeface="Helvetica" pitchFamily="2" charset="0"/>
              <a:cs typeface="Arial" panose="020B0604020202020204" pitchFamily="34" charset="0"/>
              <a:sym typeface="Wingdings" pitchFamily="2" charset="2"/>
            </a:rPr>
            <a:t>year_group</a:t>
          </a:r>
          <a:r>
            <a:rPr lang="en-US" sz="2200" b="1" kern="1200" dirty="0">
              <a:latin typeface="Helvetica" pitchFamily="2" charset="0"/>
              <a:cs typeface="Arial" panose="020B0604020202020204" pitchFamily="34" charset="0"/>
              <a:sym typeface="Wingdings" pitchFamily="2" charset="2"/>
            </a:rPr>
            <a:t> + (1|grid))</a:t>
          </a:r>
          <a:r>
            <a:rPr lang="en-US" sz="2200" kern="1200" dirty="0">
              <a:latin typeface="Helvetica" pitchFamily="2" charset="0"/>
              <a:cs typeface="Arial" panose="020B0604020202020204" pitchFamily="34" charset="0"/>
              <a:sym typeface="Wingdings" pitchFamily="2" charset="2"/>
            </a:rPr>
            <a:t>* </a:t>
          </a:r>
          <a:endParaRPr lang="en-US" sz="2200" kern="1200" dirty="0">
            <a:latin typeface="Helvetica" pitchFamily="2" charset="0"/>
            <a:cs typeface="Arial" panose="020B0604020202020204" pitchFamily="34" charset="0"/>
          </a:endParaRPr>
        </a:p>
      </dsp:txBody>
      <dsp:txXfrm>
        <a:off x="3496" y="0"/>
        <a:ext cx="5301146" cy="1510228"/>
      </dsp:txXfrm>
    </dsp:sp>
    <dsp:sp modelId="{066CB936-AF78-404F-B40D-33B0A2C1C2EA}">
      <dsp:nvSpPr>
        <dsp:cNvPr id="0" name=""/>
        <dsp:cNvSpPr/>
      </dsp:nvSpPr>
      <dsp:spPr>
        <a:xfrm>
          <a:off x="516689" y="1475716"/>
          <a:ext cx="4320603" cy="32707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Helvetica" pitchFamily="2" charset="0"/>
              <a:cs typeface="Arial" panose="020B0604020202020204" pitchFamily="34" charset="0"/>
            </a:rPr>
            <a:t>Fixed effect: </a:t>
          </a:r>
          <a:r>
            <a:rPr lang="en-US" sz="2200" b="0" kern="1200" dirty="0">
              <a:latin typeface="Helvetica" pitchFamily="2" charset="0"/>
              <a:cs typeface="Arial" panose="020B0604020202020204" pitchFamily="34" charset="0"/>
            </a:rPr>
            <a:t>Year group (before and after each event)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Helvetica" pitchFamily="2" charset="0"/>
              <a:cs typeface="Arial" panose="020B0604020202020204" pitchFamily="34" charset="0"/>
            </a:rPr>
            <a:t>Response: </a:t>
          </a:r>
          <a:r>
            <a:rPr lang="en-US" sz="2200" b="0" kern="1200" dirty="0">
              <a:latin typeface="Helvetica" pitchFamily="2" charset="0"/>
              <a:cs typeface="Arial" panose="020B0604020202020204" pitchFamily="34" charset="0"/>
            </a:rPr>
            <a:t>Average area</a:t>
          </a:r>
          <a:r>
            <a:rPr lang="en-US" sz="2200" b="1" kern="1200" dirty="0">
              <a:latin typeface="Helvetica" pitchFamily="2" charset="0"/>
              <a:cs typeface="Arial" panose="020B0604020202020204" pitchFamily="34" charset="0"/>
            </a:rPr>
            <a:t> </a:t>
          </a:r>
          <a:r>
            <a:rPr lang="en-US" sz="2200" b="0" kern="1200" dirty="0">
              <a:latin typeface="Helvetica" pitchFamily="2" charset="0"/>
              <a:cs typeface="Arial" panose="020B0604020202020204" pitchFamily="34" charset="0"/>
            </a:rPr>
            <a:t>(km</a:t>
          </a:r>
          <a:r>
            <a:rPr lang="en-US" sz="2200" b="0" kern="1200" baseline="30000" dirty="0">
              <a:latin typeface="Helvetica" pitchFamily="2" charset="0"/>
              <a:cs typeface="Arial" panose="020B0604020202020204" pitchFamily="34" charset="0"/>
            </a:rPr>
            <a:t>2</a:t>
          </a:r>
          <a:r>
            <a:rPr lang="en-US" sz="2200" b="0" kern="1200" baseline="0" dirty="0">
              <a:latin typeface="Helvetica" pitchFamily="2" charset="0"/>
              <a:cs typeface="Arial" panose="020B0604020202020204" pitchFamily="34" charset="0"/>
            </a:rPr>
            <a:t>) of each land use </a:t>
          </a:r>
          <a:r>
            <a:rPr lang="en-US" sz="2200" b="0" kern="1200" baseline="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rPr>
            <a:t>type</a:t>
          </a:r>
          <a:r>
            <a:rPr lang="en-US" sz="2200" b="0" kern="1200" baseline="0" dirty="0">
              <a:latin typeface="Helvetica" pitchFamily="2" charset="0"/>
              <a:cs typeface="Arial" panose="020B0604020202020204" pitchFamily="34" charset="0"/>
            </a:rPr>
            <a:t> per cell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200" b="1" kern="1200" dirty="0">
              <a:latin typeface="Helvetica" pitchFamily="2" charset="0"/>
              <a:cs typeface="Arial" panose="020B0604020202020204" pitchFamily="34" charset="0"/>
            </a:rPr>
            <a:t>Random effect: </a:t>
          </a:r>
          <a:r>
            <a:rPr lang="en-US" sz="2200" b="0" kern="1200" dirty="0">
              <a:latin typeface="Helvetica" pitchFamily="2" charset="0"/>
              <a:cs typeface="Arial" panose="020B0604020202020204" pitchFamily="34" charset="0"/>
            </a:rPr>
            <a:t>Grid (ID) to account for spatial autocorrelation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200" b="0" kern="1200" dirty="0">
              <a:latin typeface="Helvetica" pitchFamily="2" charset="0"/>
              <a:cs typeface="Arial" panose="020B0604020202020204" pitchFamily="34" charset="0"/>
            </a:rPr>
            <a:t>*Completed for three years (directly after) and six years (lag) each event</a:t>
          </a:r>
          <a:endParaRPr lang="en-US" sz="2200" b="1" kern="1200" dirty="0">
            <a:latin typeface="Helvetica" pitchFamily="2" charset="0"/>
            <a:cs typeface="Arial" panose="020B0604020202020204" pitchFamily="34" charset="0"/>
          </a:endParaRPr>
        </a:p>
      </dsp:txBody>
      <dsp:txXfrm>
        <a:off x="612485" y="1571512"/>
        <a:ext cx="4129011" cy="3079122"/>
      </dsp:txXfrm>
    </dsp:sp>
    <dsp:sp modelId="{3E4F1E95-AA13-4148-A810-3C32EC28DC22}">
      <dsp:nvSpPr>
        <dsp:cNvPr id="0" name=""/>
        <dsp:cNvSpPr/>
      </dsp:nvSpPr>
      <dsp:spPr>
        <a:xfrm>
          <a:off x="5704242" y="0"/>
          <a:ext cx="5301146" cy="503409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Helvetica" pitchFamily="2" charset="0"/>
              <a:cs typeface="Arial" panose="020B0604020202020204" pitchFamily="34" charset="0"/>
            </a:rPr>
            <a:t>mod2 </a:t>
          </a:r>
          <a:r>
            <a:rPr lang="en-US" sz="2200" b="1" kern="1200" dirty="0">
              <a:latin typeface="Helvetica" pitchFamily="2" charset="0"/>
              <a:cs typeface="Arial" panose="020B0604020202020204" pitchFamily="34" charset="0"/>
              <a:sym typeface="Wingdings" pitchFamily="2" charset="2"/>
            </a:rPr>
            <a:t> </a:t>
          </a:r>
          <a:r>
            <a:rPr lang="en-US" sz="2200" b="1" kern="1200" dirty="0" err="1">
              <a:latin typeface="Helvetica" pitchFamily="2" charset="0"/>
              <a:cs typeface="Arial" panose="020B0604020202020204" pitchFamily="34" charset="0"/>
              <a:sym typeface="Wingdings" pitchFamily="2" charset="2"/>
            </a:rPr>
            <a:t>lm</a:t>
          </a:r>
          <a:r>
            <a:rPr lang="en-US" sz="2200" b="1" kern="1200" dirty="0">
              <a:latin typeface="Helvetica" pitchFamily="2" charset="0"/>
              <a:cs typeface="Arial" panose="020B0604020202020204" pitchFamily="34" charset="0"/>
              <a:sym typeface="Wingdings" pitchFamily="2" charset="2"/>
            </a:rPr>
            <a:t>(</a:t>
          </a:r>
          <a:r>
            <a:rPr lang="en-US" sz="2200" b="1" kern="1200" dirty="0" err="1">
              <a:latin typeface="Helvetica" pitchFamily="2" charset="0"/>
              <a:cs typeface="Arial" panose="020B0604020202020204" pitchFamily="34" charset="0"/>
              <a:sym typeface="Wingdings" pitchFamily="2" charset="2"/>
            </a:rPr>
            <a:t>year_area</a:t>
          </a:r>
          <a:r>
            <a:rPr lang="en-US" sz="2200" b="1" kern="1200" dirty="0">
              <a:latin typeface="Helvetica" pitchFamily="2" charset="0"/>
              <a:cs typeface="Arial" panose="020B0604020202020204" pitchFamily="34" charset="0"/>
              <a:sym typeface="Wingdings" pitchFamily="2" charset="2"/>
            </a:rPr>
            <a:t> ~ year)</a:t>
          </a:r>
          <a:r>
            <a:rPr lang="en-US" sz="2200" kern="1200" dirty="0">
              <a:latin typeface="Helvetica" pitchFamily="2" charset="0"/>
              <a:cs typeface="Arial" panose="020B0604020202020204" pitchFamily="34" charset="0"/>
              <a:sym typeface="Wingdings" pitchFamily="2" charset="2"/>
            </a:rPr>
            <a:t>**</a:t>
          </a:r>
          <a:endParaRPr lang="en-US" sz="2200" kern="1200" dirty="0">
            <a:latin typeface="Helvetica" pitchFamily="2" charset="0"/>
          </a:endParaRPr>
        </a:p>
      </dsp:txBody>
      <dsp:txXfrm>
        <a:off x="5704242" y="0"/>
        <a:ext cx="5301146" cy="1510228"/>
      </dsp:txXfrm>
    </dsp:sp>
    <dsp:sp modelId="{EF1A1E9C-6819-834E-B4A4-D02D71368B94}">
      <dsp:nvSpPr>
        <dsp:cNvPr id="0" name=""/>
        <dsp:cNvSpPr/>
      </dsp:nvSpPr>
      <dsp:spPr>
        <a:xfrm>
          <a:off x="6264298" y="1510768"/>
          <a:ext cx="4135996" cy="18386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Helvetica" pitchFamily="2" charset="0"/>
              <a:cs typeface="Arial" panose="020B0604020202020204" pitchFamily="34" charset="0"/>
            </a:rPr>
            <a:t>Predictor: </a:t>
          </a:r>
          <a:r>
            <a:rPr lang="en-US" sz="2200" b="0" kern="1200" dirty="0">
              <a:latin typeface="Helvetica" pitchFamily="2" charset="0"/>
              <a:cs typeface="Arial" panose="020B0604020202020204" pitchFamily="34" charset="0"/>
            </a:rPr>
            <a:t>Year (1989-2011)</a:t>
          </a:r>
          <a:endParaRPr lang="en-US" sz="2200" b="1" kern="1200" dirty="0">
            <a:latin typeface="Helvetica" pitchFamily="2" charset="0"/>
            <a:cs typeface="Arial" panose="020B0604020202020204" pitchFamily="34" charset="0"/>
          </a:endParaRP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Helvetica" pitchFamily="2" charset="0"/>
              <a:cs typeface="Arial" panose="020B0604020202020204" pitchFamily="34" charset="0"/>
            </a:rPr>
            <a:t>Response: </a:t>
          </a:r>
          <a:r>
            <a:rPr lang="en-US" sz="2200" b="0" kern="1200" dirty="0">
              <a:latin typeface="Helvetica" pitchFamily="2" charset="0"/>
              <a:cs typeface="Arial" panose="020B0604020202020204" pitchFamily="34" charset="0"/>
            </a:rPr>
            <a:t>Area</a:t>
          </a:r>
          <a:r>
            <a:rPr lang="en-US" sz="2200" b="1" kern="1200" dirty="0">
              <a:latin typeface="Helvetica" pitchFamily="2" charset="0"/>
              <a:cs typeface="Arial" panose="020B0604020202020204" pitchFamily="34" charset="0"/>
            </a:rPr>
            <a:t> </a:t>
          </a:r>
          <a:r>
            <a:rPr lang="en-US" sz="2200" b="0" kern="1200" dirty="0">
              <a:latin typeface="Helvetica" pitchFamily="2" charset="0"/>
              <a:cs typeface="Arial" panose="020B0604020202020204" pitchFamily="34" charset="0"/>
            </a:rPr>
            <a:t>(km</a:t>
          </a:r>
          <a:r>
            <a:rPr lang="en-US" sz="2200" b="0" kern="1200" baseline="30000" dirty="0">
              <a:latin typeface="Helvetica" pitchFamily="2" charset="0"/>
              <a:cs typeface="Arial" panose="020B0604020202020204" pitchFamily="34" charset="0"/>
            </a:rPr>
            <a:t>2</a:t>
          </a:r>
          <a:r>
            <a:rPr lang="en-US" sz="2200" b="0" kern="1200" baseline="0" dirty="0">
              <a:latin typeface="Helvetica" pitchFamily="2" charset="0"/>
              <a:cs typeface="Arial" panose="020B0604020202020204" pitchFamily="34" charset="0"/>
            </a:rPr>
            <a:t>) of each land use </a:t>
          </a:r>
          <a:r>
            <a:rPr lang="en-US" sz="2200" b="0" kern="1200" baseline="0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rPr>
            <a:t>type</a:t>
          </a:r>
          <a:r>
            <a:rPr lang="en-US" sz="2200" b="0" kern="1200" baseline="0" dirty="0">
              <a:latin typeface="Helvetica" pitchFamily="2" charset="0"/>
              <a:cs typeface="Arial" panose="020B0604020202020204" pitchFamily="34" charset="0"/>
            </a:rPr>
            <a:t> 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b="0" kern="1200" dirty="0">
            <a:latin typeface="Helvetica" pitchFamily="2" charset="0"/>
            <a:cs typeface="Arial" panose="020B0604020202020204" pitchFamily="34" charset="0"/>
          </a:endParaRP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latin typeface="Helvetica" pitchFamily="2" charset="0"/>
              <a:cs typeface="Arial" panose="020B0604020202020204" pitchFamily="34" charset="0"/>
            </a:rPr>
            <a:t>**segmented analysis</a:t>
          </a:r>
        </a:p>
      </dsp:txBody>
      <dsp:txXfrm>
        <a:off x="6318151" y="1564621"/>
        <a:ext cx="4028290" cy="1730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4C241-2211-3247-AFD4-84C42C34DF94}" type="datetimeFigureOut">
              <a:rPr lang="en-US" smtClean="0"/>
              <a:t>5/7/19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EA99C-8554-CD4D-A31C-3F6311F6E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97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A99C-8554-CD4D-A31C-3F6311F6E0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15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 conversion (urbanization + agricultural expansion) </a:t>
            </a:r>
            <a:r>
              <a:rPr lang="en-US" dirty="0">
                <a:sym typeface="Wingdings" pitchFamily="2" charset="2"/>
              </a:rPr>
              <a:t> potential negative effects on ecosystems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A99C-8554-CD4D-A31C-3F6311F6E0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49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A99C-8554-CD4D-A31C-3F6311F6E0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84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transition and say why you haven’t included it here </a:t>
            </a:r>
          </a:p>
          <a:p>
            <a:r>
              <a:rPr lang="en-US" dirty="0"/>
              <a:t>Define event </a:t>
            </a:r>
          </a:p>
          <a:p>
            <a:r>
              <a:rPr lang="en-US" dirty="0"/>
              <a:t>Talk through hypotheses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A99C-8554-CD4D-A31C-3F6311F6E0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92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why made own classification</a:t>
            </a:r>
          </a:p>
          <a:p>
            <a:r>
              <a:rPr lang="en-US" dirty="0"/>
              <a:t>Explain supervised random forest </a:t>
            </a:r>
            <a:r>
              <a:rPr lang="en-US" dirty="0" err="1"/>
              <a:t>classifcation</a:t>
            </a:r>
            <a:endParaRPr lang="en-US" dirty="0"/>
          </a:p>
          <a:p>
            <a:r>
              <a:rPr lang="en-US" dirty="0"/>
              <a:t>Explain 80/20 split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A99C-8554-CD4D-A31C-3F6311F6E0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56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A99C-8554-CD4D-A31C-3F6311F6E0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55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Data collected for each cell</a:t>
            </a:r>
          </a:p>
          <a:p>
            <a:pPr marL="171450" indent="-171450">
              <a:buFontTx/>
              <a:buChar char="-"/>
            </a:pPr>
            <a:r>
              <a:rPr lang="en-US" dirty="0"/>
              <a:t>Pixel cover converted to area (km</a:t>
            </a:r>
            <a:r>
              <a:rPr lang="en-US" baseline="30000" dirty="0"/>
              <a:t>2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A99C-8554-CD4D-A31C-3F6311F6E0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97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EA99C-8554-CD4D-A31C-3F6311F6E0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3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B133-CE25-6D48-9C70-ED3ECE0D5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B3EE2C-8EF5-9541-B474-3B352AE7D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11101-6086-8545-8A6F-CDC0CFBB5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E61FF-1DEC-154C-B364-09144697120B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6838D-6BBB-E544-9D24-F5789150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26F54-FC31-5741-8D89-ACBBE71A0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7087-2F86-864D-BF3C-C905C962F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3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37DD-0451-0E45-88A5-BE8E24098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10D4B-E042-EA4D-A71F-12B2262EA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BBDDE-D7F9-EF4F-BE82-977E78954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E61FF-1DEC-154C-B364-09144697120B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E62B-569F-4C43-8ABA-F7FE659BC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1EE9F-E887-474E-BE1E-DD98AF95E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7087-2F86-864D-BF3C-C905C962F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8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1B1FCD-DB9D-884F-A33E-10447D4BFF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C039D-D7D8-3F47-B942-B8A093206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78B1B-F6D5-1F41-8A68-AC4AAF651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E61FF-1DEC-154C-B364-09144697120B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F01CE-0EA0-0044-9D56-0E2AF0C8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E7910-B571-9D49-BCC4-BB4E0713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7087-2F86-864D-BF3C-C905C962F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3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305F-78D2-F94C-9CDD-8DB4C613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5E081-7300-A64E-805C-EF681FBA7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73514-2FF1-E74D-9FEF-BDBE6437C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E61FF-1DEC-154C-B364-09144697120B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A06A1-968D-F446-9016-B705F6E5B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13C1-B15C-7246-8442-22E81326D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7087-2F86-864D-BF3C-C905C962F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55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6F336-F359-0D44-8F11-BDDAF4E3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F2F6D-5588-014E-8A34-400AEE019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236AA-43DE-5743-919B-0CC119A61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E61FF-1DEC-154C-B364-09144697120B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42C34-594A-6943-982D-8F9D328B8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BE561-4278-8245-8DD6-6F1AAB27F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7087-2F86-864D-BF3C-C905C962F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1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D8FD-301E-524A-9235-B0F898D65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EB94B-F4F1-E344-A3BC-6A7394377D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D3F62E-DE5C-1848-9870-9EE26E35B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50269-2815-AB48-AF5D-4F4312BF0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E61FF-1DEC-154C-B364-09144697120B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AA59A-C9C5-C34B-8C2F-587C062CE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9C36B-7483-BD42-8A4C-0D38DE828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7087-2F86-864D-BF3C-C905C962F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28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96E37-C758-AB41-B28B-4877ABF3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0B7F4-0BB8-F549-A6C3-B9A9B536A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0EC01-5E79-8E4C-8342-0EFBC497A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6E666-D74E-FA4B-89EE-892D95B48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BAD656-861C-F647-A4AC-13CCD60F1F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98808-0E40-FC4D-B64E-792B3B1AB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E61FF-1DEC-154C-B364-09144697120B}" type="datetimeFigureOut">
              <a:rPr lang="en-US" smtClean="0"/>
              <a:t>5/7/19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00E718-F936-FE47-8AC9-18EE605FA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B2750B-E421-E34F-B17D-D627FA2A7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7087-2F86-864D-BF3C-C905C962F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83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ECCF8-9B25-C145-85BB-75FF4666A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7A8A1D-AE19-A447-9793-365DF057F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E61FF-1DEC-154C-B364-09144697120B}" type="datetimeFigureOut">
              <a:rPr lang="en-US" smtClean="0"/>
              <a:t>5/7/19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955F85-953A-9743-B8E5-C309404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089D3-A3A1-5842-B3DD-97A62303C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7087-2F86-864D-BF3C-C905C962F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7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3DA25-FE6A-5C4B-8CC7-3494E7C3F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E61FF-1DEC-154C-B364-09144697120B}" type="datetimeFigureOut">
              <a:rPr lang="en-US" smtClean="0"/>
              <a:t>5/7/19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76EE5A-B813-F642-852C-FC65A5493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3CE14-7B1E-DE42-8ACA-CC7AD06E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7087-2F86-864D-BF3C-C905C962F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01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D58D8-19D5-A546-881F-12DE19EF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6E32E-120E-224A-9B5C-F348808E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8020E-008D-0D41-960C-408C6FAB7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5B590-A8D4-5E48-8CDF-5A65378A7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E61FF-1DEC-154C-B364-09144697120B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909D8-9904-F643-8390-3A72D49EA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1E874-7BBF-3A4A-BD07-BD482A34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7087-2F86-864D-BF3C-C905C962F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83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8D30-F356-FB43-96B8-D619EA7B5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DDE3A8-6783-A646-85F1-D69CA78F7B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810648-5884-B34A-AE80-ABEADF18A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E01ACA-E009-734D-A7FD-E1853620D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E61FF-1DEC-154C-B364-09144697120B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64539-6467-FF47-A6DC-BC4737241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E8389-844F-6143-B069-1B84940F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7087-2F86-864D-BF3C-C905C962F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31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909BBA-2193-4D43-83DC-DA59822DF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4F255-F4F8-D444-A2D0-65B3A2716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E811F-025C-C44A-A8DD-7F7DE077AF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E61FF-1DEC-154C-B364-09144697120B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5AD13-E978-4849-8CA9-9F67CD17E6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A21E8-45D7-C242-9777-CE02A27DD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E7087-2F86-864D-BF3C-C905C962F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2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7C308C-DFCE-D84E-9965-677729D099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96" b="97375" l="3017" r="96833">
                        <a14:foregroundMark x1="9351" y1="67780" x2="9351" y2="67780"/>
                        <a14:foregroundMark x1="3167" y1="71599" x2="3167" y2="71599"/>
                        <a14:foregroundMark x1="15083" y1="44869" x2="9653" y2="48926"/>
                        <a14:foregroundMark x1="9653" y1="48926" x2="15837" y2="43437"/>
                        <a14:foregroundMark x1="15837" y1="43437" x2="17949" y2="45107"/>
                        <a14:foregroundMark x1="41327" y1="63484" x2="66214" y2="59905"/>
                        <a14:foregroundMark x1="66214" y1="59905" x2="82051" y2="76134"/>
                        <a14:foregroundMark x1="82051" y1="76134" x2="88839" y2="72554"/>
                        <a14:foregroundMark x1="88839" y1="72554" x2="93363" y2="67542"/>
                        <a14:foregroundMark x1="93213" y1="36754" x2="93213" y2="36754"/>
                        <a14:foregroundMark x1="56109" y1="9069" x2="56109" y2="9069"/>
                        <a14:foregroundMark x1="56410" y1="4296" x2="56410" y2="4296"/>
                        <a14:foregroundMark x1="76772" y1="93556" x2="76772" y2="93556"/>
                        <a14:foregroundMark x1="97134" y1="73270" x2="97134" y2="73270"/>
                        <a14:foregroundMark x1="90045" y1="94511" x2="90045" y2="94511"/>
                        <a14:foregroundMark x1="76320" y1="97375" x2="76320" y2="97375"/>
                        <a14:foregroundMark x1="22323" y1="63484" x2="22323" y2="63484"/>
                        <a14:foregroundMark x1="19457" y1="45107" x2="19457" y2="45107"/>
                        <a14:foregroundMark x1="6033" y1="61814" x2="6033" y2="61814"/>
                        <a14:foregroundMark x1="83258" y1="49403" x2="83710" y2="61337"/>
                        <a14:foregroundMark x1="83710" y1="61337" x2="84163" y2="59427"/>
                        <a14:foregroundMark x1="83258" y1="53461" x2="83107" y2="615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-176035"/>
            <a:ext cx="12191999" cy="70519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6D14A-659E-6A46-A111-3245785119B1}"/>
              </a:ext>
            </a:extLst>
          </p:cNvPr>
          <p:cNvSpPr txBox="1"/>
          <p:nvPr/>
        </p:nvSpPr>
        <p:spPr>
          <a:xfrm>
            <a:off x="484906" y="3110345"/>
            <a:ext cx="112221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Helvetica" pitchFamily="2" charset="0"/>
              </a:rPr>
              <a:t>The Visibility of Soviet Union Collapse and European Union Accession on Agricultural Land Use in Latvia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87D16F-26CD-3444-89DC-A9A8387E3F2E}"/>
              </a:ext>
            </a:extLst>
          </p:cNvPr>
          <p:cNvSpPr txBox="1"/>
          <p:nvPr/>
        </p:nvSpPr>
        <p:spPr>
          <a:xfrm>
            <a:off x="-2" y="6128634"/>
            <a:ext cx="11222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Izzy Rich</a:t>
            </a:r>
          </a:p>
          <a:p>
            <a:r>
              <a:rPr lang="en-US" dirty="0">
                <a:latin typeface="Helvetica" pitchFamily="2" charset="0"/>
              </a:rPr>
              <a:t>Supervisor: Isla Myers-Smith</a:t>
            </a:r>
          </a:p>
          <a:p>
            <a:endParaRPr lang="en-US" dirty="0"/>
          </a:p>
        </p:txBody>
      </p:sp>
      <p:pic>
        <p:nvPicPr>
          <p:cNvPr id="7" name="Picture 8" descr="https://upload.wikimedia.org/wikipedia/en/thumb/0/0f/University_of_Edinburgh_logo.svg/1017px-University_of_Edinburgh_logo.svg.png">
            <a:extLst>
              <a:ext uri="{FF2B5EF4-FFF2-40B4-BE49-F238E27FC236}">
                <a16:creationId xmlns:a16="http://schemas.microsoft.com/office/drawing/2014/main" id="{5E235B3E-359E-0E4F-A3C0-F2757FDD4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957" y="98354"/>
            <a:ext cx="1193608" cy="120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541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4ED20-CBD3-0042-883B-50F6ABD17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50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" pitchFamily="2" charset="0"/>
              </a:rPr>
              <a:t>Classifications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B4E763-6982-CA4E-B458-E8F8468EFFB7}"/>
              </a:ext>
            </a:extLst>
          </p:cNvPr>
          <p:cNvGrpSpPr/>
          <p:nvPr/>
        </p:nvGrpSpPr>
        <p:grpSpPr>
          <a:xfrm>
            <a:off x="1026413" y="1218406"/>
            <a:ext cx="10536937" cy="6325394"/>
            <a:chOff x="834509" y="23809"/>
            <a:chExt cx="10338316" cy="670010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D916AF2-CE19-DE47-8F78-782DB76D068A}"/>
                </a:ext>
              </a:extLst>
            </p:cNvPr>
            <p:cNvGrpSpPr/>
            <p:nvPr/>
          </p:nvGrpSpPr>
          <p:grpSpPr>
            <a:xfrm>
              <a:off x="834509" y="23809"/>
              <a:ext cx="10338316" cy="6700103"/>
              <a:chOff x="834509" y="23809"/>
              <a:chExt cx="10338316" cy="670010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4F36BA0-86D4-9347-B5D0-2B1E7AF8B9D1}"/>
                  </a:ext>
                </a:extLst>
              </p:cNvPr>
              <p:cNvGrpSpPr/>
              <p:nvPr/>
            </p:nvGrpSpPr>
            <p:grpSpPr>
              <a:xfrm>
                <a:off x="1343025" y="23809"/>
                <a:ext cx="9829800" cy="3757109"/>
                <a:chOff x="1343025" y="23809"/>
                <a:chExt cx="9829800" cy="3757109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0579FBB-B382-A746-9C25-502AC5BD25FA}"/>
                    </a:ext>
                  </a:extLst>
                </p:cNvPr>
                <p:cNvSpPr/>
                <p:nvPr/>
              </p:nvSpPr>
              <p:spPr>
                <a:xfrm>
                  <a:off x="3867463" y="393141"/>
                  <a:ext cx="2113612" cy="3387777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3175">
                  <a:solidFill>
                    <a:schemeClr val="tx1"/>
                  </a:solidFill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aphicFrame>
              <p:nvGraphicFramePr>
                <p:cNvPr id="39" name="Diagram 38">
                  <a:extLst>
                    <a:ext uri="{FF2B5EF4-FFF2-40B4-BE49-F238E27FC236}">
                      <a16:creationId xmlns:a16="http://schemas.microsoft.com/office/drawing/2014/main" id="{FD6077B0-A224-E042-9FD8-4838CFB15992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555853119"/>
                    </p:ext>
                  </p:extLst>
                </p:nvPr>
              </p:nvGraphicFramePr>
              <p:xfrm>
                <a:off x="1343025" y="471489"/>
                <a:ext cx="9829800" cy="3231082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B1EC25F-A7DC-DC4A-B31F-09C24C39531C}"/>
                    </a:ext>
                  </a:extLst>
                </p:cNvPr>
                <p:cNvSpPr txBox="1"/>
                <p:nvPr/>
              </p:nvSpPr>
              <p:spPr>
                <a:xfrm>
                  <a:off x="3867463" y="23809"/>
                  <a:ext cx="20699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latin typeface="Helvetica" pitchFamily="2" charset="0"/>
                    </a:rPr>
                    <a:t>Trained classifier</a:t>
                  </a:r>
                </a:p>
              </p:txBody>
            </p:sp>
          </p:grpSp>
          <p:graphicFrame>
            <p:nvGraphicFramePr>
              <p:cNvPr id="35" name="Diagram 34">
                <a:extLst>
                  <a:ext uri="{FF2B5EF4-FFF2-40B4-BE49-F238E27FC236}">
                    <a16:creationId xmlns:a16="http://schemas.microsoft.com/office/drawing/2014/main" id="{7529F5E8-347C-1849-8870-38EDB68B931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62751551"/>
                  </p:ext>
                </p:extLst>
              </p:nvPr>
            </p:nvGraphicFramePr>
            <p:xfrm>
              <a:off x="1343025" y="3282847"/>
              <a:ext cx="8379501" cy="344106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18715E-6B13-7C4E-8C19-E094B1F11714}"/>
                  </a:ext>
                </a:extLst>
              </p:cNvPr>
              <p:cNvSpPr txBox="1"/>
              <p:nvPr/>
            </p:nvSpPr>
            <p:spPr>
              <a:xfrm rot="16200000">
                <a:off x="234347" y="1928652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TRAIN (80%)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F02643E-5268-0F4E-A538-0B0299593D57}"/>
                  </a:ext>
                </a:extLst>
              </p:cNvPr>
              <p:cNvSpPr txBox="1"/>
              <p:nvPr/>
            </p:nvSpPr>
            <p:spPr>
              <a:xfrm rot="16200000">
                <a:off x="292053" y="4818713"/>
                <a:ext cx="1454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Helvetica" pitchFamily="2" charset="0"/>
                  </a:rPr>
                  <a:t>TEST (20%)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25BF130-3859-F74B-806A-C813C7C4091F}"/>
                </a:ext>
              </a:extLst>
            </p:cNvPr>
            <p:cNvGrpSpPr/>
            <p:nvPr/>
          </p:nvGrpSpPr>
          <p:grpSpPr>
            <a:xfrm rot="18058946">
              <a:off x="6371163" y="1802225"/>
              <a:ext cx="493978" cy="176655"/>
              <a:chOff x="4818464" y="1507465"/>
              <a:chExt cx="63855" cy="1277113"/>
            </a:xfrm>
          </p:grpSpPr>
          <p:sp>
            <p:nvSpPr>
              <p:cNvPr id="32" name="Straight Connector 3">
                <a:extLst>
                  <a:ext uri="{FF2B5EF4-FFF2-40B4-BE49-F238E27FC236}">
                    <a16:creationId xmlns:a16="http://schemas.microsoft.com/office/drawing/2014/main" id="{76ADC4BF-75FB-8348-AE9D-79A9500E55FA}"/>
                  </a:ext>
                </a:extLst>
              </p:cNvPr>
              <p:cNvSpPr/>
              <p:nvPr/>
            </p:nvSpPr>
            <p:spPr>
              <a:xfrm rot="17964209">
                <a:off x="4211835" y="2119699"/>
                <a:ext cx="1277113" cy="5264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26323"/>
                    </a:moveTo>
                    <a:lnTo>
                      <a:pt x="1277113" y="26323"/>
                    </a:lnTo>
                  </a:path>
                </a:pathLst>
              </a:custGeom>
              <a:noFill/>
            </p:spPr>
            <p:style>
              <a:lnRef idx="2"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dk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3" name="Straight Connector 4">
                <a:extLst>
                  <a:ext uri="{FF2B5EF4-FFF2-40B4-BE49-F238E27FC236}">
                    <a16:creationId xmlns:a16="http://schemas.microsoft.com/office/drawing/2014/main" id="{FA8F364B-1274-1A46-9D8F-8ECE56370F73}"/>
                  </a:ext>
                </a:extLst>
              </p:cNvPr>
              <p:cNvSpPr txBox="1"/>
              <p:nvPr/>
            </p:nvSpPr>
            <p:spPr>
              <a:xfrm rot="17964209">
                <a:off x="4818464" y="2114095"/>
                <a:ext cx="63855" cy="6385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700" tIns="0" rIns="12700" bIns="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800" kern="1200">
                  <a:latin typeface="Helvetica" pitchFamily="2" charset="0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B7B8958-5E3B-B24F-86C9-BA9A1103101B}"/>
              </a:ext>
            </a:extLst>
          </p:cNvPr>
          <p:cNvSpPr txBox="1"/>
          <p:nvPr/>
        </p:nvSpPr>
        <p:spPr>
          <a:xfrm>
            <a:off x="9369384" y="6526887"/>
            <a:ext cx="2909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Made in Microsoft PowerPoint</a:t>
            </a:r>
          </a:p>
        </p:txBody>
      </p:sp>
    </p:spTree>
    <p:extLst>
      <p:ext uri="{BB962C8B-B14F-4D97-AF65-F5344CB8AC3E}">
        <p14:creationId xmlns:p14="http://schemas.microsoft.com/office/powerpoint/2010/main" val="308201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us 14">
            <a:extLst>
              <a:ext uri="{FF2B5EF4-FFF2-40B4-BE49-F238E27FC236}">
                <a16:creationId xmlns:a16="http://schemas.microsoft.com/office/drawing/2014/main" id="{CA7927BD-90F4-7448-BA57-A339F694AA43}"/>
              </a:ext>
            </a:extLst>
          </p:cNvPr>
          <p:cNvSpPr/>
          <p:nvPr/>
        </p:nvSpPr>
        <p:spPr>
          <a:xfrm>
            <a:off x="5034893" y="1795158"/>
            <a:ext cx="1529464" cy="1578008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1FB970-B8B9-614B-BD15-D04AC7C6A7CB}"/>
              </a:ext>
            </a:extLst>
          </p:cNvPr>
          <p:cNvSpPr txBox="1"/>
          <p:nvPr/>
        </p:nvSpPr>
        <p:spPr>
          <a:xfrm>
            <a:off x="366034" y="712155"/>
            <a:ext cx="10867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Datasets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BFD235-C158-BB4C-912A-49961BCF1D88}"/>
              </a:ext>
            </a:extLst>
          </p:cNvPr>
          <p:cNvSpPr txBox="1"/>
          <p:nvPr/>
        </p:nvSpPr>
        <p:spPr>
          <a:xfrm>
            <a:off x="1538077" y="4765874"/>
            <a:ext cx="44601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Cloud-corrected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Summer months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Visible and infrared bands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Helvetica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75657D9-DC50-2642-8548-660E6D31AB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573574" y="1476575"/>
            <a:ext cx="2020347" cy="18010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B02A886-4531-0647-8087-6C4C6D32E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037" y="1979180"/>
            <a:ext cx="1404588" cy="1410889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6358C67B-891C-174A-AAC1-5847039E6A1B}"/>
              </a:ext>
            </a:extLst>
          </p:cNvPr>
          <p:cNvSpPr/>
          <p:nvPr/>
        </p:nvSpPr>
        <p:spPr>
          <a:xfrm>
            <a:off x="7371946" y="1270989"/>
            <a:ext cx="2586567" cy="24282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0A2E97-558D-5B49-9F21-1FFDF4E0C721}"/>
              </a:ext>
            </a:extLst>
          </p:cNvPr>
          <p:cNvSpPr txBox="1"/>
          <p:nvPr/>
        </p:nvSpPr>
        <p:spPr>
          <a:xfrm>
            <a:off x="7863240" y="3776939"/>
            <a:ext cx="1679982" cy="798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Field data </a:t>
            </a:r>
          </a:p>
          <a:p>
            <a:pPr algn="ctr"/>
            <a:r>
              <a:rPr lang="en-US" sz="2000" b="1" dirty="0">
                <a:latin typeface="Helvetica" pitchFamily="2" charset="0"/>
              </a:rPr>
              <a:t>(LUCAS)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31D2BCD-9318-744E-A8BF-4B8CE00FF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077" y="1426364"/>
            <a:ext cx="2655007" cy="2272888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CC799D9D-0553-B44B-B541-EE1BAB6DEB70}"/>
              </a:ext>
            </a:extLst>
          </p:cNvPr>
          <p:cNvSpPr/>
          <p:nvPr/>
        </p:nvSpPr>
        <p:spPr>
          <a:xfrm>
            <a:off x="1572296" y="1370031"/>
            <a:ext cx="2586567" cy="24282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4635D5-A6FC-1F42-8876-FD63DC039D77}"/>
              </a:ext>
            </a:extLst>
          </p:cNvPr>
          <p:cNvSpPr txBox="1"/>
          <p:nvPr/>
        </p:nvSpPr>
        <p:spPr>
          <a:xfrm>
            <a:off x="1606517" y="3854628"/>
            <a:ext cx="2586568" cy="798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Satellite imagery (Landsat-5)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4B3E0B-41E5-EF43-ACA0-3A1C7CD88B4B}"/>
              </a:ext>
            </a:extLst>
          </p:cNvPr>
          <p:cNvSpPr txBox="1"/>
          <p:nvPr/>
        </p:nvSpPr>
        <p:spPr>
          <a:xfrm>
            <a:off x="7336536" y="4765874"/>
            <a:ext cx="48281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Filtered to include intensive and extensive agriculture, abandoned agricultural land (key classes); forested and artificial land, wetlands and water (additional 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Points to polygons (90-metre buffer)</a:t>
            </a:r>
          </a:p>
          <a:p>
            <a:endParaRPr lang="en-US" sz="24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99EB5-66E2-1747-A7A6-D1818BF943EB}"/>
              </a:ext>
            </a:extLst>
          </p:cNvPr>
          <p:cNvSpPr txBox="1"/>
          <p:nvPr/>
        </p:nvSpPr>
        <p:spPr>
          <a:xfrm>
            <a:off x="33604" y="6550223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Icons: Noun Project</a:t>
            </a:r>
          </a:p>
        </p:txBody>
      </p:sp>
    </p:spTree>
    <p:extLst>
      <p:ext uri="{BB962C8B-B14F-4D97-AF65-F5344CB8AC3E}">
        <p14:creationId xmlns:p14="http://schemas.microsoft.com/office/powerpoint/2010/main" val="241732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968819-8AB0-C04A-A9AE-12A2969628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270" y="0"/>
            <a:ext cx="1218546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47C7F-EC60-D349-8A3D-6B2E51A8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Classification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22F17-15DA-5242-8319-E6D773415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593" y="2142874"/>
            <a:ext cx="6196840" cy="13255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Trained on bandwidths of training points</a:t>
            </a:r>
          </a:p>
          <a:p>
            <a:r>
              <a:rPr lang="en-US" sz="2400" dirty="0">
                <a:latin typeface="Helvetica" pitchFamily="2" charset="0"/>
              </a:rPr>
              <a:t>30 decision trees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1A7E60-6C51-114C-959A-1C4832147734}"/>
              </a:ext>
            </a:extLst>
          </p:cNvPr>
          <p:cNvSpPr/>
          <p:nvPr/>
        </p:nvSpPr>
        <p:spPr>
          <a:xfrm>
            <a:off x="951106" y="1558423"/>
            <a:ext cx="2536291" cy="2344964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Trained classifier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1E9C80-1CE9-9946-80A8-557AE36FAF8A}"/>
              </a:ext>
            </a:extLst>
          </p:cNvPr>
          <p:cNvSpPr/>
          <p:nvPr/>
        </p:nvSpPr>
        <p:spPr>
          <a:xfrm>
            <a:off x="951106" y="4224727"/>
            <a:ext cx="2536291" cy="2344964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Assessed error and accuracy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A47882-1DB2-CD41-A223-9D4AF9C9D250}"/>
              </a:ext>
            </a:extLst>
          </p:cNvPr>
          <p:cNvSpPr txBox="1">
            <a:spLocks/>
          </p:cNvSpPr>
          <p:nvPr/>
        </p:nvSpPr>
        <p:spPr>
          <a:xfrm>
            <a:off x="3749593" y="5105198"/>
            <a:ext cx="6196840" cy="584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" pitchFamily="2" charset="0"/>
              </a:rPr>
              <a:t>Test data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E4307F-56E1-4A4B-8043-16320618E5FB}"/>
              </a:ext>
            </a:extLst>
          </p:cNvPr>
          <p:cNvSpPr txBox="1"/>
          <p:nvPr/>
        </p:nvSpPr>
        <p:spPr>
          <a:xfrm>
            <a:off x="6108441" y="6492875"/>
            <a:ext cx="8584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Pixels screenshotted in Google Earth Engine. 500 </a:t>
            </a:r>
            <a:r>
              <a:rPr lang="en-US" sz="1600" dirty="0" err="1">
                <a:latin typeface="Helvetica" pitchFamily="2" charset="0"/>
              </a:rPr>
              <a:t>kilometre</a:t>
            </a:r>
            <a:r>
              <a:rPr lang="en-US" sz="1600" dirty="0">
                <a:latin typeface="Helvetica" pitchFamily="2" charset="0"/>
              </a:rPr>
              <a:t> scale</a:t>
            </a:r>
          </a:p>
        </p:txBody>
      </p:sp>
    </p:spTree>
    <p:extLst>
      <p:ext uri="{BB962C8B-B14F-4D97-AF65-F5344CB8AC3E}">
        <p14:creationId xmlns:p14="http://schemas.microsoft.com/office/powerpoint/2010/main" val="157805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4ABEA9-7757-124A-967A-575D46686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85" y="338555"/>
            <a:ext cx="9505829" cy="57289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A8852A-AACD-7D49-9607-A856A13B7DB0}"/>
              </a:ext>
            </a:extLst>
          </p:cNvPr>
          <p:cNvSpPr txBox="1"/>
          <p:nvPr/>
        </p:nvSpPr>
        <p:spPr>
          <a:xfrm>
            <a:off x="0" y="6519445"/>
            <a:ext cx="8584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Screenshotted in Google Earth Engine; edited in Microsoft PowerPoint. 500 </a:t>
            </a:r>
            <a:r>
              <a:rPr lang="en-US" sz="1600" dirty="0" err="1">
                <a:latin typeface="Helvetica" pitchFamily="2" charset="0"/>
              </a:rPr>
              <a:t>kilometre</a:t>
            </a:r>
            <a:r>
              <a:rPr lang="en-US" sz="1600" dirty="0">
                <a:latin typeface="Helvetica" pitchFamily="2" charset="0"/>
              </a:rPr>
              <a:t> scale</a:t>
            </a:r>
          </a:p>
        </p:txBody>
      </p:sp>
    </p:spTree>
    <p:extLst>
      <p:ext uri="{BB962C8B-B14F-4D97-AF65-F5344CB8AC3E}">
        <p14:creationId xmlns:p14="http://schemas.microsoft.com/office/powerpoint/2010/main" val="2731438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AF02-AA7A-3C47-A60F-36123409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137850"/>
            <a:ext cx="10515600" cy="166899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Statistical analyses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9ED701D-47EB-B245-A27F-95FD3298AA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347683"/>
              </p:ext>
            </p:extLst>
          </p:nvPr>
        </p:nvGraphicFramePr>
        <p:xfrm>
          <a:off x="590550" y="1409700"/>
          <a:ext cx="11010900" cy="5034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9264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941DD8-AC2C-9E4F-A0F2-7E25086E1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56686"/>
            <a:ext cx="10039350" cy="63446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1F7CDA-82C8-D049-B52C-69445BBF8F5F}"/>
              </a:ext>
            </a:extLst>
          </p:cNvPr>
          <p:cNvSpPr txBox="1"/>
          <p:nvPr/>
        </p:nvSpPr>
        <p:spPr>
          <a:xfrm>
            <a:off x="171450" y="256686"/>
            <a:ext cx="5924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Intensive agriculture (purple) observed at country level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3F5586-BD7D-9B45-A7F8-D69D3938C632}"/>
              </a:ext>
            </a:extLst>
          </p:cNvPr>
          <p:cNvSpPr txBox="1"/>
          <p:nvPr/>
        </p:nvSpPr>
        <p:spPr>
          <a:xfrm>
            <a:off x="0" y="6027003"/>
            <a:ext cx="7486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Example classification image from Google Earth Engine (2011). </a:t>
            </a:r>
            <a:r>
              <a:rPr lang="en-US" sz="1600" dirty="0">
                <a:latin typeface="Helvetica" pitchFamily="2" charset="0"/>
              </a:rPr>
              <a:t>Orange: forest, blue: water and purple: intensive agriculture. Extensive agriculture (green) and abandoned agricultural land (brown) not observed at this scale (50 km).</a:t>
            </a:r>
          </a:p>
        </p:txBody>
      </p:sp>
    </p:spTree>
    <p:extLst>
      <p:ext uri="{BB962C8B-B14F-4D97-AF65-F5344CB8AC3E}">
        <p14:creationId xmlns:p14="http://schemas.microsoft.com/office/powerpoint/2010/main" val="3455819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F296-3961-A443-A4B7-054C3E178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93" y="111894"/>
            <a:ext cx="52578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Soviet Union Collapse:</a:t>
            </a:r>
            <a:br>
              <a:rPr lang="en-US" sz="3600" dirty="0">
                <a:latin typeface="Helvetica" pitchFamily="2" charset="0"/>
              </a:rPr>
            </a:br>
            <a:r>
              <a:rPr lang="en-US" sz="3600" dirty="0">
                <a:latin typeface="Helvetica" pitchFamily="2" charset="0"/>
              </a:rPr>
              <a:t>Immediate impacts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A4BD1-6FF2-4743-BF55-F31D7C2F09AD}"/>
              </a:ext>
            </a:extLst>
          </p:cNvPr>
          <p:cNvGrpSpPr/>
          <p:nvPr/>
        </p:nvGrpSpPr>
        <p:grpSpPr>
          <a:xfrm>
            <a:off x="417810" y="1348675"/>
            <a:ext cx="2834747" cy="2552522"/>
            <a:chOff x="417810" y="1348675"/>
            <a:chExt cx="2834747" cy="255252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D750F0A-717A-414B-9266-AC9C0CDFCCD6}"/>
                </a:ext>
              </a:extLst>
            </p:cNvPr>
            <p:cNvSpPr/>
            <p:nvPr/>
          </p:nvSpPr>
          <p:spPr>
            <a:xfrm>
              <a:off x="417810" y="1348675"/>
              <a:ext cx="2834747" cy="2552522"/>
            </a:xfrm>
            <a:prstGeom prst="ellipse">
              <a:avLst/>
            </a:prstGeom>
            <a:solidFill>
              <a:srgbClr val="C00000">
                <a:alpha val="6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89D194-C9B5-4242-A9FF-2557B161CAAB}"/>
                </a:ext>
              </a:extLst>
            </p:cNvPr>
            <p:cNvSpPr txBox="1"/>
            <p:nvPr/>
          </p:nvSpPr>
          <p:spPr>
            <a:xfrm>
              <a:off x="745431" y="1859339"/>
              <a:ext cx="21795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Significant decrease in abandoned land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B6A87E7-D32F-2D49-8244-BB9B00075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877" y="-1"/>
            <a:ext cx="6723123" cy="602700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2F44D23-C88A-4249-BE40-ACC3424E1467}"/>
              </a:ext>
            </a:extLst>
          </p:cNvPr>
          <p:cNvGrpSpPr/>
          <p:nvPr/>
        </p:nvGrpSpPr>
        <p:grpSpPr>
          <a:xfrm>
            <a:off x="2037060" y="3901197"/>
            <a:ext cx="2834747" cy="2552522"/>
            <a:chOff x="2322810" y="3901197"/>
            <a:chExt cx="2834747" cy="255252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382299A-575D-2A48-A301-B7E9681B7595}"/>
                </a:ext>
              </a:extLst>
            </p:cNvPr>
            <p:cNvSpPr/>
            <p:nvPr/>
          </p:nvSpPr>
          <p:spPr>
            <a:xfrm>
              <a:off x="2322810" y="3901197"/>
              <a:ext cx="2834747" cy="2552522"/>
            </a:xfrm>
            <a:prstGeom prst="ellipse">
              <a:avLst/>
            </a:prstGeom>
            <a:solidFill>
              <a:srgbClr val="C00000">
                <a:alpha val="6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B713D0-7220-3344-B655-C1843B03EF6F}"/>
                </a:ext>
              </a:extLst>
            </p:cNvPr>
            <p:cNvSpPr txBox="1"/>
            <p:nvPr/>
          </p:nvSpPr>
          <p:spPr>
            <a:xfrm>
              <a:off x="2650429" y="4207962"/>
              <a:ext cx="217950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No clear change in intensive and extensive land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FD7E214-A9E2-C44A-8526-E7CF1D4C597B}"/>
              </a:ext>
            </a:extLst>
          </p:cNvPr>
          <p:cNvSpPr/>
          <p:nvPr/>
        </p:nvSpPr>
        <p:spPr>
          <a:xfrm>
            <a:off x="5319893" y="6161331"/>
            <a:ext cx="70210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effectLst/>
                <a:latin typeface="Helvetica" pitchFamily="2" charset="0"/>
              </a:rPr>
              <a:t>Dashed line: effect size; error bar: error around effect size; Solid line: actual data (N = 255).</a:t>
            </a:r>
          </a:p>
        </p:txBody>
      </p:sp>
    </p:spTree>
    <p:extLst>
      <p:ext uri="{BB962C8B-B14F-4D97-AF65-F5344CB8AC3E}">
        <p14:creationId xmlns:p14="http://schemas.microsoft.com/office/powerpoint/2010/main" val="43682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9603E9-7E12-794E-9E45-B614B22BDD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" y="-377613"/>
            <a:ext cx="12761843" cy="796906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E2CDE26-ECBC-8640-8B74-BF291FA85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288925"/>
            <a:ext cx="111633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Soviet Union Collapse: Impacts six-years following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99CBE4-D64A-C241-A95A-88FCAC08F34E}"/>
              </a:ext>
            </a:extLst>
          </p:cNvPr>
          <p:cNvGrpSpPr/>
          <p:nvPr/>
        </p:nvGrpSpPr>
        <p:grpSpPr>
          <a:xfrm>
            <a:off x="1040077" y="1614488"/>
            <a:ext cx="2834747" cy="2552522"/>
            <a:chOff x="417810" y="1348675"/>
            <a:chExt cx="2834747" cy="255252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E1FAE6F-639C-7C4F-9660-335246FA570E}"/>
                </a:ext>
              </a:extLst>
            </p:cNvPr>
            <p:cNvSpPr/>
            <p:nvPr/>
          </p:nvSpPr>
          <p:spPr>
            <a:xfrm>
              <a:off x="417810" y="1348675"/>
              <a:ext cx="2834747" cy="2552522"/>
            </a:xfrm>
            <a:prstGeom prst="ellipse">
              <a:avLst/>
            </a:prstGeom>
            <a:solidFill>
              <a:srgbClr val="C00000">
                <a:alpha val="6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423F6A-B41F-484C-8180-EE2F726951A6}"/>
                </a:ext>
              </a:extLst>
            </p:cNvPr>
            <p:cNvSpPr txBox="1"/>
            <p:nvPr/>
          </p:nvSpPr>
          <p:spPr>
            <a:xfrm>
              <a:off x="745431" y="1859339"/>
              <a:ext cx="21795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Significant decrease in abandoned land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0D3CF4A-8EC2-4A44-BF13-3F5D3E379DE3}"/>
              </a:ext>
            </a:extLst>
          </p:cNvPr>
          <p:cNvGrpSpPr/>
          <p:nvPr/>
        </p:nvGrpSpPr>
        <p:grpSpPr>
          <a:xfrm>
            <a:off x="8317176" y="1614488"/>
            <a:ext cx="2834747" cy="2552522"/>
            <a:chOff x="2322810" y="3901197"/>
            <a:chExt cx="2834747" cy="255252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E5F824-708F-B445-A0B5-12EB62299D2E}"/>
                </a:ext>
              </a:extLst>
            </p:cNvPr>
            <p:cNvSpPr/>
            <p:nvPr/>
          </p:nvSpPr>
          <p:spPr>
            <a:xfrm>
              <a:off x="2322810" y="3901197"/>
              <a:ext cx="2834747" cy="2552522"/>
            </a:xfrm>
            <a:prstGeom prst="ellipse">
              <a:avLst/>
            </a:prstGeom>
            <a:solidFill>
              <a:srgbClr val="C00000">
                <a:alpha val="6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378D96-5374-0645-A42D-D186BF6FAE7C}"/>
                </a:ext>
              </a:extLst>
            </p:cNvPr>
            <p:cNvSpPr txBox="1"/>
            <p:nvPr/>
          </p:nvSpPr>
          <p:spPr>
            <a:xfrm>
              <a:off x="2650429" y="4392628"/>
              <a:ext cx="21795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No clear change in extensive land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A6A5BC-8F5E-5C47-8E78-398FB670CA22}"/>
              </a:ext>
            </a:extLst>
          </p:cNvPr>
          <p:cNvGrpSpPr/>
          <p:nvPr/>
        </p:nvGrpSpPr>
        <p:grpSpPr>
          <a:xfrm>
            <a:off x="4831026" y="3724880"/>
            <a:ext cx="2834747" cy="2552523"/>
            <a:chOff x="8265963" y="2544965"/>
            <a:chExt cx="1942418" cy="201840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5210944-510D-3444-B310-651CFCC997F9}"/>
                </a:ext>
              </a:extLst>
            </p:cNvPr>
            <p:cNvSpPr/>
            <p:nvPr/>
          </p:nvSpPr>
          <p:spPr>
            <a:xfrm>
              <a:off x="8265963" y="2544965"/>
              <a:ext cx="1942418" cy="2018402"/>
            </a:xfrm>
            <a:prstGeom prst="ellipse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11BDA6-453A-7042-9168-EBD2FBA4814F}"/>
                </a:ext>
              </a:extLst>
            </p:cNvPr>
            <p:cNvSpPr txBox="1"/>
            <p:nvPr/>
          </p:nvSpPr>
          <p:spPr>
            <a:xfrm>
              <a:off x="8265963" y="2972548"/>
              <a:ext cx="1942418" cy="124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Significant decrease in intensive agriculture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28CA649-27C3-1C43-A1DF-C169908387C2}"/>
              </a:ext>
            </a:extLst>
          </p:cNvPr>
          <p:cNvSpPr/>
          <p:nvPr/>
        </p:nvSpPr>
        <p:spPr>
          <a:xfrm>
            <a:off x="9934651" y="6399798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Photo: </a:t>
            </a:r>
            <a:r>
              <a:rPr lang="en-US" sz="1600" dirty="0" err="1">
                <a:latin typeface="Helvetica" pitchFamily="2" charset="0"/>
              </a:rPr>
              <a:t>Agnis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Rainbahs</a:t>
            </a:r>
            <a:endParaRPr lang="en-US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54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D5A1-7521-F04A-BFE4-E27A02C6A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8268"/>
            <a:ext cx="12141452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European Union Accession: Immediate impacts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5E5E5-992B-8148-A800-72D74C008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303"/>
            <a:ext cx="7520854" cy="51064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6DA7C98-1716-3B46-B8EF-B85D1D711D57}"/>
              </a:ext>
            </a:extLst>
          </p:cNvPr>
          <p:cNvGrpSpPr/>
          <p:nvPr/>
        </p:nvGrpSpPr>
        <p:grpSpPr>
          <a:xfrm>
            <a:off x="8057110" y="1164303"/>
            <a:ext cx="2244197" cy="2081390"/>
            <a:chOff x="8057110" y="1164303"/>
            <a:chExt cx="2244197" cy="20813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FB06E3C-18F3-044E-B8EF-F31C3F52A6C1}"/>
                </a:ext>
              </a:extLst>
            </p:cNvPr>
            <p:cNvSpPr/>
            <p:nvPr/>
          </p:nvSpPr>
          <p:spPr>
            <a:xfrm>
              <a:off x="8057110" y="1164303"/>
              <a:ext cx="2244197" cy="2081390"/>
            </a:xfrm>
            <a:prstGeom prst="ellipse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47CB36-20A1-B046-A012-212CA03717BD}"/>
                </a:ext>
              </a:extLst>
            </p:cNvPr>
            <p:cNvSpPr txBox="1"/>
            <p:nvPr/>
          </p:nvSpPr>
          <p:spPr>
            <a:xfrm>
              <a:off x="8089456" y="1504032"/>
              <a:ext cx="21795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Significant decrease in abandoned land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49E457-13A6-AB44-958D-E0802AF2F764}"/>
              </a:ext>
            </a:extLst>
          </p:cNvPr>
          <p:cNvGrpSpPr/>
          <p:nvPr/>
        </p:nvGrpSpPr>
        <p:grpSpPr>
          <a:xfrm>
            <a:off x="8057109" y="3979788"/>
            <a:ext cx="2244197" cy="2081390"/>
            <a:chOff x="8057109" y="3979788"/>
            <a:chExt cx="2244197" cy="208139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BBA0C6E-C79E-8C4E-93AC-A130B7F79456}"/>
                </a:ext>
              </a:extLst>
            </p:cNvPr>
            <p:cNvSpPr/>
            <p:nvPr/>
          </p:nvSpPr>
          <p:spPr>
            <a:xfrm>
              <a:off x="8057109" y="3979788"/>
              <a:ext cx="2244197" cy="2081390"/>
            </a:xfrm>
            <a:prstGeom prst="ellipse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7EAA15-09AE-A547-97E6-C5E88598612F}"/>
                </a:ext>
              </a:extLst>
            </p:cNvPr>
            <p:cNvSpPr txBox="1"/>
            <p:nvPr/>
          </p:nvSpPr>
          <p:spPr>
            <a:xfrm>
              <a:off x="8121799" y="4235653"/>
              <a:ext cx="21795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Significant increase in intensive agriculture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B2CD6F-5338-E641-972D-E16C29BC2BF2}"/>
              </a:ext>
            </a:extLst>
          </p:cNvPr>
          <p:cNvGrpSpPr/>
          <p:nvPr/>
        </p:nvGrpSpPr>
        <p:grpSpPr>
          <a:xfrm>
            <a:off x="9949497" y="2585352"/>
            <a:ext cx="2204403" cy="2081389"/>
            <a:chOff x="9949497" y="2585352"/>
            <a:chExt cx="2204403" cy="208138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8B36C0-1C39-274D-A273-F97F23B54FFC}"/>
                </a:ext>
              </a:extLst>
            </p:cNvPr>
            <p:cNvSpPr/>
            <p:nvPr/>
          </p:nvSpPr>
          <p:spPr>
            <a:xfrm>
              <a:off x="9961946" y="2585352"/>
              <a:ext cx="2179507" cy="2081389"/>
            </a:xfrm>
            <a:prstGeom prst="ellipse">
              <a:avLst/>
            </a:prstGeom>
            <a:solidFill>
              <a:srgbClr val="C00000">
                <a:alpha val="6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0DF80B-0018-5F44-9D1D-0273D32E235E}"/>
                </a:ext>
              </a:extLst>
            </p:cNvPr>
            <p:cNvSpPr/>
            <p:nvPr/>
          </p:nvSpPr>
          <p:spPr>
            <a:xfrm>
              <a:off x="9949497" y="2887768"/>
              <a:ext cx="2204403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No clear change in extensive land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B21EF08-D844-8642-BC1E-7C0FA365CBAD}"/>
              </a:ext>
            </a:extLst>
          </p:cNvPr>
          <p:cNvSpPr/>
          <p:nvPr/>
        </p:nvSpPr>
        <p:spPr>
          <a:xfrm>
            <a:off x="-43884" y="6270728"/>
            <a:ext cx="85020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Helvetica" pitchFamily="2" charset="0"/>
              </a:rPr>
              <a:t>Dashed line: effect size; error bar: error around effect size; Solid line: actual data (abandoned N = 255; intensive N = 258). Scale of y-axis different for effective </a:t>
            </a:r>
            <a:r>
              <a:rPr lang="en-US" sz="1600" dirty="0" err="1">
                <a:effectLst/>
                <a:latin typeface="Helvetica" pitchFamily="2" charset="0"/>
              </a:rPr>
              <a:t>visualisation</a:t>
            </a:r>
            <a:r>
              <a:rPr lang="en-US" sz="1600" dirty="0">
                <a:effectLst/>
                <a:latin typeface="Helvetica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525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2C2E0-F7BC-EC45-8325-7C7DF690F1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178904" y="-489329"/>
            <a:ext cx="12841356" cy="8018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7AC4B-5530-DB48-AB2E-3161E78ED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>
                <a:solidFill>
                  <a:prstClr val="black"/>
                </a:solidFill>
                <a:latin typeface="Helvetica" pitchFamily="2" charset="0"/>
              </a:rPr>
              <a:t>European Union Accession: Impacts six-years following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44CD25-C0DB-F64C-8B8D-DE2A8052ECB7}"/>
              </a:ext>
            </a:extLst>
          </p:cNvPr>
          <p:cNvGrpSpPr/>
          <p:nvPr/>
        </p:nvGrpSpPr>
        <p:grpSpPr>
          <a:xfrm>
            <a:off x="4824401" y="3755370"/>
            <a:ext cx="2834746" cy="2552522"/>
            <a:chOff x="8057110" y="3979789"/>
            <a:chExt cx="2037482" cy="201174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51E6C75-6464-1C4E-A1FB-62224BDC9641}"/>
                </a:ext>
              </a:extLst>
            </p:cNvPr>
            <p:cNvSpPr/>
            <p:nvPr/>
          </p:nvSpPr>
          <p:spPr>
            <a:xfrm>
              <a:off x="8057110" y="3979789"/>
              <a:ext cx="2037482" cy="2011740"/>
            </a:xfrm>
            <a:prstGeom prst="ellipse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F808B4-BBDC-4049-9F82-84DC1884B082}"/>
                </a:ext>
              </a:extLst>
            </p:cNvPr>
            <p:cNvSpPr txBox="1"/>
            <p:nvPr/>
          </p:nvSpPr>
          <p:spPr>
            <a:xfrm>
              <a:off x="8157251" y="4367105"/>
              <a:ext cx="1837200" cy="1237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Significant increase in intensive agriculture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E044544-DC62-B842-946B-FC32A1DE9089}"/>
              </a:ext>
            </a:extLst>
          </p:cNvPr>
          <p:cNvGrpSpPr/>
          <p:nvPr/>
        </p:nvGrpSpPr>
        <p:grpSpPr>
          <a:xfrm>
            <a:off x="1301931" y="1800226"/>
            <a:ext cx="2834747" cy="2552522"/>
            <a:chOff x="417810" y="1462975"/>
            <a:chExt cx="2834747" cy="255252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EFC98F-9486-7546-A45B-D7A94B53829F}"/>
                </a:ext>
              </a:extLst>
            </p:cNvPr>
            <p:cNvSpPr/>
            <p:nvPr/>
          </p:nvSpPr>
          <p:spPr>
            <a:xfrm>
              <a:off x="417810" y="1462975"/>
              <a:ext cx="2834747" cy="2552522"/>
            </a:xfrm>
            <a:prstGeom prst="ellipse">
              <a:avLst/>
            </a:prstGeom>
            <a:solidFill>
              <a:srgbClr val="C00000">
                <a:alpha val="6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F5A505-3C3C-EF48-B8FC-D44E78395198}"/>
                </a:ext>
              </a:extLst>
            </p:cNvPr>
            <p:cNvSpPr txBox="1"/>
            <p:nvPr/>
          </p:nvSpPr>
          <p:spPr>
            <a:xfrm>
              <a:off x="745429" y="1954406"/>
              <a:ext cx="21795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No clear change in abandoned land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FFF9B6-BC76-4245-A9D6-283C500CEE57}"/>
              </a:ext>
            </a:extLst>
          </p:cNvPr>
          <p:cNvGrpSpPr/>
          <p:nvPr/>
        </p:nvGrpSpPr>
        <p:grpSpPr>
          <a:xfrm>
            <a:off x="8055322" y="1800226"/>
            <a:ext cx="2834747" cy="2552522"/>
            <a:chOff x="8055322" y="1800226"/>
            <a:chExt cx="2834747" cy="255252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E42B7AF-D10A-734E-AD97-B01EF414ACA5}"/>
                </a:ext>
              </a:extLst>
            </p:cNvPr>
            <p:cNvSpPr/>
            <p:nvPr/>
          </p:nvSpPr>
          <p:spPr>
            <a:xfrm>
              <a:off x="8055322" y="1800226"/>
              <a:ext cx="2834747" cy="2552522"/>
            </a:xfrm>
            <a:prstGeom prst="ellipse">
              <a:avLst/>
            </a:prstGeom>
            <a:solidFill>
              <a:srgbClr val="C00000">
                <a:alpha val="6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6B68C6-F1A8-5943-81B7-CFB713523231}"/>
                </a:ext>
              </a:extLst>
            </p:cNvPr>
            <p:cNvSpPr txBox="1"/>
            <p:nvPr/>
          </p:nvSpPr>
          <p:spPr>
            <a:xfrm>
              <a:off x="8382941" y="2291657"/>
              <a:ext cx="21795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No clear change in extensive agriculture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C1B8323-3DC0-7C44-B03F-CACE6DF5D865}"/>
              </a:ext>
            </a:extLst>
          </p:cNvPr>
          <p:cNvSpPr/>
          <p:nvPr/>
        </p:nvSpPr>
        <p:spPr>
          <a:xfrm>
            <a:off x="9881417" y="6323598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Photo: </a:t>
            </a:r>
            <a:r>
              <a:rPr lang="en-US" sz="1600" dirty="0" err="1">
                <a:latin typeface="Helvetica" pitchFamily="2" charset="0"/>
              </a:rPr>
              <a:t>Agnis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Rainbahs</a:t>
            </a:r>
            <a:endParaRPr lang="en-US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63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B618024-4245-4149-8C73-B0848253A55D}"/>
              </a:ext>
            </a:extLst>
          </p:cNvPr>
          <p:cNvGrpSpPr/>
          <p:nvPr/>
        </p:nvGrpSpPr>
        <p:grpSpPr>
          <a:xfrm>
            <a:off x="736424" y="3558436"/>
            <a:ext cx="3393141" cy="3155576"/>
            <a:chOff x="7960659" y="1972237"/>
            <a:chExt cx="3393141" cy="315557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BAD45DB-30C9-1243-8949-D72B43B6B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8108823" y="2102971"/>
              <a:ext cx="3051306" cy="248695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5BCC3B-E2BF-6742-ABD7-21C105273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2260" y="2942243"/>
              <a:ext cx="1709269" cy="1486321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2F84F1B-ACB0-B84A-8B48-163AF79B3451}"/>
                </a:ext>
              </a:extLst>
            </p:cNvPr>
            <p:cNvSpPr/>
            <p:nvPr/>
          </p:nvSpPr>
          <p:spPr>
            <a:xfrm>
              <a:off x="7960659" y="1972237"/>
              <a:ext cx="3393141" cy="31555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F37174-34D0-5647-9DBA-CE6167DB206B}"/>
              </a:ext>
            </a:extLst>
          </p:cNvPr>
          <p:cNvGrpSpPr/>
          <p:nvPr/>
        </p:nvGrpSpPr>
        <p:grpSpPr>
          <a:xfrm>
            <a:off x="761658" y="273424"/>
            <a:ext cx="3393141" cy="3155576"/>
            <a:chOff x="691328" y="1851212"/>
            <a:chExt cx="3393141" cy="31555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895D9CA-C708-A148-BEF3-6AC5DD46D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1871" y="2259106"/>
              <a:ext cx="2661588" cy="2393024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2901D97-20C4-B141-80F1-E100BE183ABE}"/>
                </a:ext>
              </a:extLst>
            </p:cNvPr>
            <p:cNvSpPr/>
            <p:nvPr/>
          </p:nvSpPr>
          <p:spPr>
            <a:xfrm>
              <a:off x="691328" y="1851212"/>
              <a:ext cx="3393141" cy="31555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70037A6-2852-0D48-8014-D46A9DBE1E20}"/>
              </a:ext>
            </a:extLst>
          </p:cNvPr>
          <p:cNvGrpSpPr/>
          <p:nvPr/>
        </p:nvGrpSpPr>
        <p:grpSpPr>
          <a:xfrm>
            <a:off x="9097273" y="2380127"/>
            <a:ext cx="2834747" cy="2552522"/>
            <a:chOff x="7904971" y="369972"/>
            <a:chExt cx="3393141" cy="315557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141E0C8-CAA2-7843-B9ED-C8B7F5007BA1}"/>
                </a:ext>
              </a:extLst>
            </p:cNvPr>
            <p:cNvSpPr/>
            <p:nvPr/>
          </p:nvSpPr>
          <p:spPr>
            <a:xfrm>
              <a:off x="7904971" y="369972"/>
              <a:ext cx="3393141" cy="3155576"/>
            </a:xfrm>
            <a:prstGeom prst="ellipse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63B62E5-134D-4D45-BFC8-63454EA62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74496" y="897450"/>
              <a:ext cx="2345044" cy="210062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989FDB1-C281-504A-B8E9-7B4C3E608F06}"/>
              </a:ext>
            </a:extLst>
          </p:cNvPr>
          <p:cNvGrpSpPr/>
          <p:nvPr/>
        </p:nvGrpSpPr>
        <p:grpSpPr>
          <a:xfrm>
            <a:off x="6338513" y="304088"/>
            <a:ext cx="2834747" cy="2552522"/>
            <a:chOff x="6338513" y="304088"/>
            <a:chExt cx="2834747" cy="255252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5A414B5-DC3F-B44A-845C-989793FC028A}"/>
                </a:ext>
              </a:extLst>
            </p:cNvPr>
            <p:cNvSpPr/>
            <p:nvPr/>
          </p:nvSpPr>
          <p:spPr>
            <a:xfrm>
              <a:off x="6338513" y="304088"/>
              <a:ext cx="2834747" cy="2552522"/>
            </a:xfrm>
            <a:prstGeom prst="ellipse">
              <a:avLst/>
            </a:prstGeom>
            <a:solidFill>
              <a:srgbClr val="C00000">
                <a:alpha val="6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80B062E-4194-6347-8D43-FE090EB35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84648" y="470647"/>
              <a:ext cx="2452210" cy="2219405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71F6578-3C56-1D47-8DE2-D737281C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84648" y="499222"/>
              <a:ext cx="2452210" cy="2219405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90A1080-A902-4A42-BDA9-FA1C1D3AE0C8}"/>
              </a:ext>
            </a:extLst>
          </p:cNvPr>
          <p:cNvGrpSpPr/>
          <p:nvPr/>
        </p:nvGrpSpPr>
        <p:grpSpPr>
          <a:xfrm>
            <a:off x="6338513" y="4193143"/>
            <a:ext cx="2834747" cy="2552522"/>
            <a:chOff x="6338513" y="4193143"/>
            <a:chExt cx="2834747" cy="255252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F3F719E-8F8C-1C4A-A1D6-6A6A756D972D}"/>
                </a:ext>
              </a:extLst>
            </p:cNvPr>
            <p:cNvSpPr/>
            <p:nvPr/>
          </p:nvSpPr>
          <p:spPr>
            <a:xfrm>
              <a:off x="6338513" y="4193143"/>
              <a:ext cx="2834747" cy="2552522"/>
            </a:xfrm>
            <a:prstGeom prst="ellipse">
              <a:avLst/>
            </a:prstGeom>
            <a:solidFill>
              <a:srgbClr val="C00000">
                <a:alpha val="6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80640E3-B15B-564C-A01E-69615BB99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694654" y="4406173"/>
              <a:ext cx="2324833" cy="2147739"/>
            </a:xfrm>
            <a:prstGeom prst="rect">
              <a:avLst/>
            </a:prstGeom>
          </p:spPr>
        </p:pic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7B85F6-53B3-C44D-BA9D-BA5697AD6EF3}"/>
              </a:ext>
            </a:extLst>
          </p:cNvPr>
          <p:cNvCxnSpPr/>
          <p:nvPr/>
        </p:nvCxnSpPr>
        <p:spPr>
          <a:xfrm>
            <a:off x="4154799" y="1972236"/>
            <a:ext cx="4840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BAD5E6-ABB0-A548-BDD6-464144312439}"/>
              </a:ext>
            </a:extLst>
          </p:cNvPr>
          <p:cNvCxnSpPr/>
          <p:nvPr/>
        </p:nvCxnSpPr>
        <p:spPr>
          <a:xfrm>
            <a:off x="4129565" y="5405717"/>
            <a:ext cx="4840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3AD7215-3576-AE44-ACED-3D0094A8D99B}"/>
              </a:ext>
            </a:extLst>
          </p:cNvPr>
          <p:cNvCxnSpPr>
            <a:cxnSpLocks/>
          </p:cNvCxnSpPr>
          <p:nvPr/>
        </p:nvCxnSpPr>
        <p:spPr>
          <a:xfrm flipH="1">
            <a:off x="4613660" y="1972236"/>
            <a:ext cx="25234" cy="34334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67B69BC-9523-2041-8966-284D3BB87496}"/>
              </a:ext>
            </a:extLst>
          </p:cNvPr>
          <p:cNvCxnSpPr>
            <a:cxnSpLocks/>
          </p:cNvCxnSpPr>
          <p:nvPr/>
        </p:nvCxnSpPr>
        <p:spPr>
          <a:xfrm flipV="1">
            <a:off x="4613660" y="2380127"/>
            <a:ext cx="1870988" cy="130904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E1A9EB9-FD23-0C42-92D1-021C65ACEB6C}"/>
              </a:ext>
            </a:extLst>
          </p:cNvPr>
          <p:cNvCxnSpPr>
            <a:cxnSpLocks/>
          </p:cNvCxnSpPr>
          <p:nvPr/>
        </p:nvCxnSpPr>
        <p:spPr>
          <a:xfrm>
            <a:off x="4638894" y="3689170"/>
            <a:ext cx="4297964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CD94E51-C379-0241-964C-EBD1A5548818}"/>
              </a:ext>
            </a:extLst>
          </p:cNvPr>
          <p:cNvCxnSpPr>
            <a:cxnSpLocks/>
          </p:cNvCxnSpPr>
          <p:nvPr/>
        </p:nvCxnSpPr>
        <p:spPr>
          <a:xfrm>
            <a:off x="4638894" y="3689171"/>
            <a:ext cx="1457106" cy="171654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5E1E5A5-C3F0-7B4B-84AD-D5F5A9B3F4D9}"/>
              </a:ext>
            </a:extLst>
          </p:cNvPr>
          <p:cNvSpPr txBox="1"/>
          <p:nvPr/>
        </p:nvSpPr>
        <p:spPr>
          <a:xfrm>
            <a:off x="8814023" y="6241692"/>
            <a:ext cx="3477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Helvetica" pitchFamily="2" charset="0"/>
              </a:rPr>
              <a:t>Icons: Noun Project; </a:t>
            </a:r>
          </a:p>
          <a:p>
            <a:pPr algn="r"/>
            <a:r>
              <a:rPr lang="en-US" sz="1400" dirty="0">
                <a:latin typeface="Helvetica" pitchFamily="2" charset="0"/>
              </a:rPr>
              <a:t>Foley </a:t>
            </a:r>
            <a:r>
              <a:rPr lang="en-US" sz="1400" i="1" dirty="0">
                <a:latin typeface="Helvetica" pitchFamily="2" charset="0"/>
              </a:rPr>
              <a:t>et al.</a:t>
            </a:r>
            <a:r>
              <a:rPr lang="en-US" sz="1400" dirty="0">
                <a:latin typeface="Helvetica" pitchFamily="2" charset="0"/>
              </a:rPr>
              <a:t>, 2005; </a:t>
            </a:r>
            <a:r>
              <a:rPr lang="en-US" sz="1400" dirty="0" err="1">
                <a:latin typeface="Helvetica" pitchFamily="2" charset="0"/>
              </a:rPr>
              <a:t>Daskalova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i="1" dirty="0">
                <a:latin typeface="Helvetica" pitchFamily="2" charset="0"/>
              </a:rPr>
              <a:t>et al.</a:t>
            </a:r>
            <a:r>
              <a:rPr lang="en-US" sz="1400" dirty="0">
                <a:latin typeface="Helvetica" pitchFamily="2" charset="0"/>
              </a:rPr>
              <a:t>, 2018 </a:t>
            </a:r>
          </a:p>
        </p:txBody>
      </p:sp>
    </p:spTree>
    <p:extLst>
      <p:ext uri="{BB962C8B-B14F-4D97-AF65-F5344CB8AC3E}">
        <p14:creationId xmlns:p14="http://schemas.microsoft.com/office/powerpoint/2010/main" val="424922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5DEA2A-B987-3D43-AE5A-7102BA1AF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452"/>
            <a:ext cx="12192000" cy="42705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1842FA-9FB3-DB4F-BBE1-60239BAB599C}"/>
              </a:ext>
            </a:extLst>
          </p:cNvPr>
          <p:cNvSpPr txBox="1"/>
          <p:nvPr/>
        </p:nvSpPr>
        <p:spPr>
          <a:xfrm>
            <a:off x="495300" y="1565462"/>
            <a:ext cx="11868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	   Intensive			    Abandoned		           Extensive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308377-7053-8545-8305-BD7B5D25948D}"/>
              </a:ext>
            </a:extLst>
          </p:cNvPr>
          <p:cNvSpPr/>
          <p:nvPr/>
        </p:nvSpPr>
        <p:spPr>
          <a:xfrm>
            <a:off x="1028700" y="2093802"/>
            <a:ext cx="590550" cy="12018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254682-7F29-D84B-8BA9-847C50AF89E9}"/>
              </a:ext>
            </a:extLst>
          </p:cNvPr>
          <p:cNvSpPr/>
          <p:nvPr/>
        </p:nvSpPr>
        <p:spPr>
          <a:xfrm>
            <a:off x="4933950" y="2307817"/>
            <a:ext cx="590550" cy="15929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E43AE4-BB6A-F048-8C1B-887FABA04A81}"/>
              </a:ext>
            </a:extLst>
          </p:cNvPr>
          <p:cNvSpPr txBox="1"/>
          <p:nvPr/>
        </p:nvSpPr>
        <p:spPr>
          <a:xfrm>
            <a:off x="42546" y="6498507"/>
            <a:ext cx="4891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N.B: Scale differs for each land use type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934517-1505-2343-AC28-7F11450DF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8783" y="118268"/>
            <a:ext cx="12390783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Land use trajectories</a:t>
            </a:r>
          </a:p>
        </p:txBody>
      </p:sp>
    </p:spTree>
    <p:extLst>
      <p:ext uri="{BB962C8B-B14F-4D97-AF65-F5344CB8AC3E}">
        <p14:creationId xmlns:p14="http://schemas.microsoft.com/office/powerpoint/2010/main" val="3315069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E76EE3-D782-9042-9324-4EF87BF2B8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57809" y="-601045"/>
            <a:ext cx="13596731" cy="8490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FCF248-B6E9-4743-8D6F-8F272B7F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Key findings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30E14B-158F-AD45-920D-749373671F2F}"/>
              </a:ext>
            </a:extLst>
          </p:cNvPr>
          <p:cNvSpPr/>
          <p:nvPr/>
        </p:nvSpPr>
        <p:spPr>
          <a:xfrm>
            <a:off x="527957" y="2656858"/>
            <a:ext cx="11136086" cy="2873828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tx1"/>
                </a:solidFill>
                <a:latin typeface="Helvetica" pitchFamily="2" charset="0"/>
              </a:rPr>
              <a:t>Intensive land use trajectory aligns with events </a:t>
            </a:r>
          </a:p>
          <a:p>
            <a:pPr marL="457200" indent="-457200">
              <a:buFont typeface="+mj-lt"/>
              <a:buAutoNum type="arabicPeriod"/>
            </a:pPr>
            <a:endParaRPr lang="en-US" sz="2800" b="1" dirty="0">
              <a:solidFill>
                <a:schemeClr val="tx1"/>
              </a:solidFill>
              <a:latin typeface="Helvetica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Helvetica" pitchFamily="2" charset="0"/>
              </a:rPr>
              <a:t>Abandoned land cover change does not closely follow either event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solidFill>
                <a:schemeClr val="tx1"/>
              </a:solidFill>
              <a:latin typeface="Helvetica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Helvetica" pitchFamily="2" charset="0"/>
              </a:rPr>
              <a:t>Scale of extensive land use cover change not significant</a:t>
            </a:r>
            <a:endParaRPr lang="en-US" sz="24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A0F8E-A3C1-034B-8C92-6A42A7E9AB50}"/>
              </a:ext>
            </a:extLst>
          </p:cNvPr>
          <p:cNvSpPr/>
          <p:nvPr/>
        </p:nvSpPr>
        <p:spPr>
          <a:xfrm>
            <a:off x="9934651" y="6371468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Photo: </a:t>
            </a:r>
            <a:r>
              <a:rPr lang="en-US" sz="1600" dirty="0" err="1">
                <a:latin typeface="Helvetica" pitchFamily="2" charset="0"/>
              </a:rPr>
              <a:t>Agnis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Rainbahs</a:t>
            </a:r>
            <a:endParaRPr lang="en-US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31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BDC47C-9121-CD46-A06A-FAC0B351FA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57809" y="-601045"/>
            <a:ext cx="13596731" cy="8490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A671EC-C3CA-3F41-BD36-2702BD914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Limitations and further 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B4509A-CCD2-744E-94C9-B612770857A2}"/>
              </a:ext>
            </a:extLst>
          </p:cNvPr>
          <p:cNvSpPr/>
          <p:nvPr/>
        </p:nvSpPr>
        <p:spPr>
          <a:xfrm>
            <a:off x="6484350" y="6238732"/>
            <a:ext cx="57494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Helvetica" pitchFamily="2" charset="0"/>
              </a:rPr>
              <a:t>Photo: </a:t>
            </a:r>
            <a:r>
              <a:rPr lang="en-US" sz="1600" dirty="0" err="1">
                <a:latin typeface="Helvetica" pitchFamily="2" charset="0"/>
              </a:rPr>
              <a:t>Agnis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Rainbahs</a:t>
            </a:r>
            <a:r>
              <a:rPr lang="en-US" sz="1600" dirty="0">
                <a:latin typeface="Helvetica" pitchFamily="2" charset="0"/>
              </a:rPr>
              <a:t>;</a:t>
            </a:r>
          </a:p>
          <a:p>
            <a:pPr algn="r"/>
            <a:r>
              <a:rPr lang="en-US" sz="1600" dirty="0">
                <a:latin typeface="Helvetica" pitchFamily="2" charset="0"/>
              </a:rPr>
              <a:t>Foody, 2002; Lu </a:t>
            </a:r>
            <a:r>
              <a:rPr lang="en-US" sz="1600" i="1" dirty="0">
                <a:latin typeface="Helvetica" pitchFamily="2" charset="0"/>
              </a:rPr>
              <a:t>et al</a:t>
            </a:r>
            <a:r>
              <a:rPr lang="en-US" sz="1600" dirty="0">
                <a:latin typeface="Helvetica" pitchFamily="2" charset="0"/>
              </a:rPr>
              <a:t>., 2004; </a:t>
            </a:r>
            <a:r>
              <a:rPr lang="en-US" sz="1600" dirty="0" err="1">
                <a:latin typeface="Helvetica" pitchFamily="2" charset="0"/>
              </a:rPr>
              <a:t>Vanwambeke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i="1" dirty="0">
                <a:latin typeface="Helvetica" pitchFamily="2" charset="0"/>
              </a:rPr>
              <a:t>et al.</a:t>
            </a:r>
            <a:r>
              <a:rPr lang="en-US" sz="1600" dirty="0">
                <a:latin typeface="Helvetica" pitchFamily="2" charset="0"/>
              </a:rPr>
              <a:t>, 2012</a:t>
            </a:r>
          </a:p>
          <a:p>
            <a:endParaRPr lang="en-US" sz="1600" dirty="0">
              <a:latin typeface="Helvetica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C33918-45E8-1B49-AF11-263A7D10B4C8}"/>
              </a:ext>
            </a:extLst>
          </p:cNvPr>
          <p:cNvSpPr/>
          <p:nvPr/>
        </p:nvSpPr>
        <p:spPr>
          <a:xfrm>
            <a:off x="1314450" y="3600450"/>
            <a:ext cx="2800350" cy="2305050"/>
          </a:xfrm>
          <a:prstGeom prst="ellipse">
            <a:avLst/>
          </a:prstGeom>
          <a:solidFill>
            <a:schemeClr val="bg2">
              <a:alpha val="7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Limited training points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A853FF-FCE3-9F43-9777-39431D5360EE}"/>
              </a:ext>
            </a:extLst>
          </p:cNvPr>
          <p:cNvSpPr/>
          <p:nvPr/>
        </p:nvSpPr>
        <p:spPr>
          <a:xfrm>
            <a:off x="4762500" y="1726028"/>
            <a:ext cx="2800350" cy="2305050"/>
          </a:xfrm>
          <a:prstGeom prst="ellipse">
            <a:avLst/>
          </a:prstGeom>
          <a:solidFill>
            <a:schemeClr val="bg2">
              <a:alpha val="7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Examination of other factors and events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3E5AB5-EEF8-2F41-A848-6FDCAF99FA80}"/>
              </a:ext>
            </a:extLst>
          </p:cNvPr>
          <p:cNvSpPr/>
          <p:nvPr/>
        </p:nvSpPr>
        <p:spPr>
          <a:xfrm>
            <a:off x="8210550" y="3600450"/>
            <a:ext cx="2800350" cy="2305050"/>
          </a:xfrm>
          <a:prstGeom prst="ellipse">
            <a:avLst/>
          </a:prstGeom>
          <a:solidFill>
            <a:schemeClr val="bg2">
              <a:alpha val="7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Limited classification accuracy </a:t>
            </a:r>
          </a:p>
        </p:txBody>
      </p:sp>
    </p:spTree>
    <p:extLst>
      <p:ext uri="{BB962C8B-B14F-4D97-AF65-F5344CB8AC3E}">
        <p14:creationId xmlns:p14="http://schemas.microsoft.com/office/powerpoint/2010/main" val="155998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548B-630D-914F-A2DE-4B17D5C87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Implications &amp; conclusions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97C07F-C29A-BD4E-A126-03C835B78D32}"/>
              </a:ext>
            </a:extLst>
          </p:cNvPr>
          <p:cNvGrpSpPr/>
          <p:nvPr/>
        </p:nvGrpSpPr>
        <p:grpSpPr>
          <a:xfrm>
            <a:off x="1750628" y="1794717"/>
            <a:ext cx="8655362" cy="1481080"/>
            <a:chOff x="1750628" y="1794717"/>
            <a:chExt cx="8655362" cy="148108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CB1BB289-EB65-2641-B70B-15A9AE2F2372}"/>
                </a:ext>
              </a:extLst>
            </p:cNvPr>
            <p:cNvSpPr/>
            <p:nvPr/>
          </p:nvSpPr>
          <p:spPr>
            <a:xfrm>
              <a:off x="3691768" y="2043061"/>
              <a:ext cx="6714222" cy="97573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826" tIns="40413" rIns="80826" bIns="404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" pitchFamily="2" charset="0"/>
                </a:rPr>
                <a:t> Satellite imagery can link land use change to events on a country scale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B62274D-F6DE-DF49-ABBD-81E3483E42DF}"/>
                </a:ext>
              </a:extLst>
            </p:cNvPr>
            <p:cNvGrpSpPr/>
            <p:nvPr/>
          </p:nvGrpSpPr>
          <p:grpSpPr>
            <a:xfrm>
              <a:off x="1750628" y="1794717"/>
              <a:ext cx="1885951" cy="1481080"/>
              <a:chOff x="1750628" y="1794717"/>
              <a:chExt cx="1885951" cy="148108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EC3FBA4-A22A-134F-9DFA-9FAA37D160D6}"/>
                  </a:ext>
                </a:extLst>
              </p:cNvPr>
              <p:cNvSpPr/>
              <p:nvPr/>
            </p:nvSpPr>
            <p:spPr>
              <a:xfrm>
                <a:off x="1750628" y="1794717"/>
                <a:ext cx="1885951" cy="14810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826" tIns="40413" rIns="80826" bIns="404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591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271A8BD-0987-D441-9662-73104F805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29758" y="1834287"/>
                <a:ext cx="1527690" cy="1320157"/>
              </a:xfrm>
              <a:prstGeom prst="rect">
                <a:avLst/>
              </a:prstGeom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6F4A034-274A-064F-AD77-F00FD411BF91}"/>
              </a:ext>
            </a:extLst>
          </p:cNvPr>
          <p:cNvGrpSpPr/>
          <p:nvPr/>
        </p:nvGrpSpPr>
        <p:grpSpPr>
          <a:xfrm>
            <a:off x="2928250" y="3244954"/>
            <a:ext cx="7477741" cy="1503261"/>
            <a:chOff x="2928250" y="3244954"/>
            <a:chExt cx="7477741" cy="150326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B1E283A1-65F6-8145-BF29-8F690B309193}"/>
                </a:ext>
              </a:extLst>
            </p:cNvPr>
            <p:cNvSpPr/>
            <p:nvPr/>
          </p:nvSpPr>
          <p:spPr>
            <a:xfrm>
              <a:off x="5051278" y="3610492"/>
              <a:ext cx="5354713" cy="794363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826" tIns="40413" rIns="80826" bIns="404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" pitchFamily="2" charset="0"/>
                </a:rPr>
                <a:t>Country level land use patterns can be observed across Latvia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B056F81-B04C-7C4B-AF42-0D4AFC97B10E}"/>
                </a:ext>
              </a:extLst>
            </p:cNvPr>
            <p:cNvGrpSpPr/>
            <p:nvPr/>
          </p:nvGrpSpPr>
          <p:grpSpPr>
            <a:xfrm>
              <a:off x="2928250" y="3244954"/>
              <a:ext cx="1885951" cy="1503261"/>
              <a:chOff x="2928250" y="3244954"/>
              <a:chExt cx="1885951" cy="1503261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BD25E70-F39F-6441-8190-D4AD4D15BB69}"/>
                  </a:ext>
                </a:extLst>
              </p:cNvPr>
              <p:cNvSpPr/>
              <p:nvPr/>
            </p:nvSpPr>
            <p:spPr>
              <a:xfrm>
                <a:off x="2928250" y="3267135"/>
                <a:ext cx="1885951" cy="148108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826" tIns="40413" rIns="80826" bIns="404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591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AA4CA94-3BC2-B346-94DA-9D4B1CDB9A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1375" y="3244954"/>
                <a:ext cx="1828106" cy="1309688"/>
              </a:xfrm>
              <a:prstGeom prst="rect">
                <a:avLst/>
              </a:prstGeom>
            </p:spPr>
          </p:pic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65EF02-2811-3A41-AD9F-6BC250392446}"/>
              </a:ext>
            </a:extLst>
          </p:cNvPr>
          <p:cNvGrpSpPr/>
          <p:nvPr/>
        </p:nvGrpSpPr>
        <p:grpSpPr>
          <a:xfrm>
            <a:off x="1783436" y="4699983"/>
            <a:ext cx="8657935" cy="1481080"/>
            <a:chOff x="1783436" y="4699983"/>
            <a:chExt cx="8657935" cy="148108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F571D27-BF21-1745-8C81-A7A736D42896}"/>
                </a:ext>
              </a:extLst>
            </p:cNvPr>
            <p:cNvSpPr/>
            <p:nvPr/>
          </p:nvSpPr>
          <p:spPr>
            <a:xfrm>
              <a:off x="3727149" y="5090149"/>
              <a:ext cx="6714222" cy="74898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826" tIns="40413" rIns="80826" bIns="404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" pitchFamily="2" charset="0"/>
                </a:rPr>
                <a:t>Classification accuracy &amp; precision is vital when determining clear patterns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4CBDF76-CA47-1D4C-B83B-278FE160C3E3}"/>
                </a:ext>
              </a:extLst>
            </p:cNvPr>
            <p:cNvGrpSpPr/>
            <p:nvPr/>
          </p:nvGrpSpPr>
          <p:grpSpPr>
            <a:xfrm>
              <a:off x="1783436" y="4699983"/>
              <a:ext cx="1831315" cy="1481080"/>
              <a:chOff x="1783436" y="4699983"/>
              <a:chExt cx="1831315" cy="148108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968009F-2E95-D54A-AC95-114359885130}"/>
                  </a:ext>
                </a:extLst>
              </p:cNvPr>
              <p:cNvSpPr/>
              <p:nvPr/>
            </p:nvSpPr>
            <p:spPr>
              <a:xfrm>
                <a:off x="1783436" y="4699983"/>
                <a:ext cx="1831315" cy="14810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826" tIns="40413" rIns="80826" bIns="404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591"/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2C26978-F3B9-2449-99B2-5EDF83760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5833" y="4780803"/>
                <a:ext cx="1595540" cy="1325563"/>
              </a:xfrm>
              <a:prstGeom prst="rect">
                <a:avLst/>
              </a:prstGeom>
            </p:spPr>
          </p:pic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C9D1E78-A840-2245-86F2-6FE25DDB9B2C}"/>
              </a:ext>
            </a:extLst>
          </p:cNvPr>
          <p:cNvSpPr txBox="1"/>
          <p:nvPr/>
        </p:nvSpPr>
        <p:spPr>
          <a:xfrm>
            <a:off x="5467350" y="3314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87B78-D2C3-D547-A130-092210F2FCED}"/>
              </a:ext>
            </a:extLst>
          </p:cNvPr>
          <p:cNvSpPr txBox="1"/>
          <p:nvPr/>
        </p:nvSpPr>
        <p:spPr>
          <a:xfrm>
            <a:off x="10285605" y="6519446"/>
            <a:ext cx="19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Icons: Noun Project</a:t>
            </a:r>
          </a:p>
        </p:txBody>
      </p:sp>
    </p:spTree>
    <p:extLst>
      <p:ext uri="{BB962C8B-B14F-4D97-AF65-F5344CB8AC3E}">
        <p14:creationId xmlns:p14="http://schemas.microsoft.com/office/powerpoint/2010/main" val="34717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0529E9-69D1-9C4F-810E-D2B8F264B5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6" b="97375" l="3017" r="96833">
                        <a14:foregroundMark x1="9351" y1="67780" x2="9351" y2="67780"/>
                        <a14:foregroundMark x1="3167" y1="71599" x2="3167" y2="71599"/>
                        <a14:foregroundMark x1="15083" y1="44869" x2="9653" y2="48926"/>
                        <a14:foregroundMark x1="9653" y1="48926" x2="15837" y2="43437"/>
                        <a14:foregroundMark x1="15837" y1="43437" x2="17949" y2="45107"/>
                        <a14:foregroundMark x1="41327" y1="63484" x2="66214" y2="59905"/>
                        <a14:foregroundMark x1="66214" y1="59905" x2="82051" y2="76134"/>
                        <a14:foregroundMark x1="82051" y1="76134" x2="88839" y2="72554"/>
                        <a14:foregroundMark x1="88839" y1="72554" x2="93363" y2="67542"/>
                        <a14:foregroundMark x1="93213" y1="36754" x2="93213" y2="36754"/>
                        <a14:foregroundMark x1="56109" y1="9069" x2="56109" y2="9069"/>
                        <a14:foregroundMark x1="56410" y1="4296" x2="56410" y2="4296"/>
                        <a14:foregroundMark x1="76772" y1="93556" x2="76772" y2="93556"/>
                        <a14:foregroundMark x1="97134" y1="73270" x2="97134" y2="73270"/>
                        <a14:foregroundMark x1="90045" y1="94511" x2="90045" y2="94511"/>
                        <a14:foregroundMark x1="76320" y1="97375" x2="76320" y2="97375"/>
                        <a14:foregroundMark x1="22323" y1="63484" x2="22323" y2="63484"/>
                        <a14:foregroundMark x1="19457" y1="45107" x2="19457" y2="45107"/>
                        <a14:foregroundMark x1="6033" y1="61814" x2="6033" y2="61814"/>
                        <a14:foregroundMark x1="83258" y1="49403" x2="83710" y2="61337"/>
                        <a14:foregroundMark x1="83710" y1="61337" x2="84163" y2="59427"/>
                        <a14:foregroundMark x1="83258" y1="53461" x2="83107" y2="615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-176035"/>
            <a:ext cx="12191999" cy="70519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04588D-926D-B54E-969F-EB51682CBD64}"/>
              </a:ext>
            </a:extLst>
          </p:cNvPr>
          <p:cNvSpPr txBox="1"/>
          <p:nvPr/>
        </p:nvSpPr>
        <p:spPr>
          <a:xfrm>
            <a:off x="4496844" y="3044279"/>
            <a:ext cx="31983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2222069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B5EC-3EBF-564A-A8D8-76CA6AC9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E7D09-2572-384C-B2A0-DF6116167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40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D39EB79-C44D-1340-B35D-3303EF387FA2}"/>
              </a:ext>
            </a:extLst>
          </p:cNvPr>
          <p:cNvSpPr txBox="1"/>
          <p:nvPr/>
        </p:nvSpPr>
        <p:spPr>
          <a:xfrm>
            <a:off x="627530" y="286869"/>
            <a:ext cx="10524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Socio-politico-economic (SPE) context influences agricultural land use patterns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C6D4D25-5010-E64B-952B-B0DCBE755895}"/>
              </a:ext>
            </a:extLst>
          </p:cNvPr>
          <p:cNvGrpSpPr/>
          <p:nvPr/>
        </p:nvGrpSpPr>
        <p:grpSpPr>
          <a:xfrm>
            <a:off x="2222987" y="1743318"/>
            <a:ext cx="8755440" cy="2290482"/>
            <a:chOff x="589206" y="1887071"/>
            <a:chExt cx="8755440" cy="22904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192491-9504-F24A-B21F-5056854530B3}"/>
                </a:ext>
              </a:extLst>
            </p:cNvPr>
            <p:cNvSpPr/>
            <p:nvPr/>
          </p:nvSpPr>
          <p:spPr>
            <a:xfrm>
              <a:off x="589206" y="1887071"/>
              <a:ext cx="2422936" cy="229048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AB2ABB-3F8A-0742-8EC3-FF6B8AE54794}"/>
                </a:ext>
              </a:extLst>
            </p:cNvPr>
            <p:cNvSpPr txBox="1"/>
            <p:nvPr/>
          </p:nvSpPr>
          <p:spPr>
            <a:xfrm>
              <a:off x="3416420" y="2360319"/>
              <a:ext cx="49487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Helvetica" pitchFamily="2" charset="0"/>
                </a:rPr>
                <a:t>Increase in intensive agriculture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94F3C6-9D38-7E4B-BF53-5CAAD9620CB3}"/>
                </a:ext>
              </a:extLst>
            </p:cNvPr>
            <p:cNvSpPr txBox="1"/>
            <p:nvPr/>
          </p:nvSpPr>
          <p:spPr>
            <a:xfrm>
              <a:off x="3416420" y="3198167"/>
              <a:ext cx="5928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Helvetica" pitchFamily="2" charset="0"/>
                </a:rPr>
                <a:t>Increase in abandoned agricultural land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C68BEF-AD1C-3146-97FE-3F7E5E4E9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142" y="2591151"/>
              <a:ext cx="535384" cy="539427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43FF2D-4A27-E048-A479-FC74A3F0C4C0}"/>
                </a:ext>
              </a:extLst>
            </p:cNvPr>
            <p:cNvCxnSpPr>
              <a:cxnSpLocks/>
            </p:cNvCxnSpPr>
            <p:nvPr/>
          </p:nvCxnSpPr>
          <p:spPr>
            <a:xfrm>
              <a:off x="2979646" y="3130576"/>
              <a:ext cx="567880" cy="296182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1B2BB5A-C4F4-994B-B06B-417D2AC14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589" y="2043953"/>
              <a:ext cx="1980966" cy="1865005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F846FC-8C6A-1541-8A39-340479E0F193}"/>
              </a:ext>
            </a:extLst>
          </p:cNvPr>
          <p:cNvGrpSpPr/>
          <p:nvPr/>
        </p:nvGrpSpPr>
        <p:grpSpPr>
          <a:xfrm>
            <a:off x="1836852" y="3132226"/>
            <a:ext cx="8436641" cy="3566811"/>
            <a:chOff x="1836852" y="3132226"/>
            <a:chExt cx="8436641" cy="356681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B33EFB-8D14-3644-8EC4-2200A9EABD7F}"/>
                </a:ext>
              </a:extLst>
            </p:cNvPr>
            <p:cNvGrpSpPr/>
            <p:nvPr/>
          </p:nvGrpSpPr>
          <p:grpSpPr>
            <a:xfrm>
              <a:off x="1918506" y="3132226"/>
              <a:ext cx="8354987" cy="3435990"/>
              <a:chOff x="3798594" y="4120577"/>
              <a:chExt cx="6185408" cy="245055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9F5B46A-CBED-BF47-AA77-011C0AA9F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98594" y="4120577"/>
                <a:ext cx="3027108" cy="2082162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F27DCC1-AD86-C542-9619-1155847A6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90004" y="4488969"/>
                <a:ext cx="3493998" cy="2082162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FF1307C-C32B-A74A-98AA-0E5F8FA4EA01}"/>
                </a:ext>
              </a:extLst>
            </p:cNvPr>
            <p:cNvSpPr txBox="1"/>
            <p:nvPr/>
          </p:nvSpPr>
          <p:spPr>
            <a:xfrm>
              <a:off x="1836852" y="5498708"/>
              <a:ext cx="236039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1991 </a:t>
              </a:r>
            </a:p>
            <a:p>
              <a:pPr algn="ctr"/>
              <a:r>
                <a:rPr lang="en-US" sz="2400" b="1" dirty="0">
                  <a:latin typeface="Helvetica" pitchFamily="2" charset="0"/>
                </a:rPr>
                <a:t>Soviet Union Collapse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015EAAF-0A44-C847-ABC9-D779F1823C8B}"/>
                </a:ext>
              </a:extLst>
            </p:cNvPr>
            <p:cNvSpPr txBox="1"/>
            <p:nvPr/>
          </p:nvSpPr>
          <p:spPr>
            <a:xfrm>
              <a:off x="4913615" y="5498708"/>
              <a:ext cx="274238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2004 </a:t>
              </a:r>
            </a:p>
            <a:p>
              <a:pPr algn="ctr"/>
              <a:r>
                <a:rPr lang="en-US" sz="2400" b="1" dirty="0">
                  <a:latin typeface="Helvetica" pitchFamily="2" charset="0"/>
                </a:rPr>
                <a:t>European Union Accession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07992D-A6F8-C641-8630-3BA9428F9D22}"/>
              </a:ext>
            </a:extLst>
          </p:cNvPr>
          <p:cNvSpPr txBox="1"/>
          <p:nvPr/>
        </p:nvSpPr>
        <p:spPr>
          <a:xfrm>
            <a:off x="8689935" y="6264295"/>
            <a:ext cx="35076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Helvetica" pitchFamily="2" charset="0"/>
              </a:rPr>
              <a:t>Icons: Noun Project;</a:t>
            </a:r>
          </a:p>
          <a:p>
            <a:pPr algn="r"/>
            <a:r>
              <a:rPr lang="en-US" sz="1400" dirty="0">
                <a:latin typeface="Helvetica" pitchFamily="2" charset="0"/>
              </a:rPr>
              <a:t>Reid </a:t>
            </a:r>
            <a:r>
              <a:rPr lang="en-US" sz="1400" i="1" dirty="0">
                <a:latin typeface="Helvetica" pitchFamily="2" charset="0"/>
              </a:rPr>
              <a:t>et al.</a:t>
            </a:r>
            <a:r>
              <a:rPr lang="en-US" sz="1400" dirty="0">
                <a:latin typeface="Helvetica" pitchFamily="2" charset="0"/>
              </a:rPr>
              <a:t>, 2000; </a:t>
            </a:r>
            <a:r>
              <a:rPr lang="en-US" sz="1400" dirty="0" err="1">
                <a:latin typeface="Helvetica" pitchFamily="2" charset="0"/>
              </a:rPr>
              <a:t>Prishchepov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i="1" dirty="0">
                <a:latin typeface="Helvetica" pitchFamily="2" charset="0"/>
              </a:rPr>
              <a:t>et al.</a:t>
            </a:r>
            <a:r>
              <a:rPr lang="en-US" sz="1400" dirty="0">
                <a:latin typeface="Helvetica" pitchFamily="2" charset="0"/>
              </a:rPr>
              <a:t>, 2013</a:t>
            </a:r>
          </a:p>
          <a:p>
            <a:endParaRPr lang="en-US" sz="1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4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EBB9CC-D43B-0948-B40A-109A40C22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294" y="0"/>
            <a:ext cx="12371294" cy="7602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B55CF-BFDC-8344-9A96-132EF626C011}"/>
              </a:ext>
            </a:extLst>
          </p:cNvPr>
          <p:cNvSpPr txBox="1"/>
          <p:nvPr/>
        </p:nvSpPr>
        <p:spPr>
          <a:xfrm>
            <a:off x="2890275" y="251011"/>
            <a:ext cx="6232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Helvetica" pitchFamily="2" charset="0"/>
              </a:rPr>
              <a:t>Soviet collective farm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F21DA-DFDF-C54C-A2F4-A2AEDE3DEF82}"/>
              </a:ext>
            </a:extLst>
          </p:cNvPr>
          <p:cNvSpPr txBox="1"/>
          <p:nvPr/>
        </p:nvSpPr>
        <p:spPr>
          <a:xfrm>
            <a:off x="-179294" y="7232891"/>
            <a:ext cx="4032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©  (2019) S.A. &amp; </a:t>
            </a:r>
            <a:r>
              <a:rPr lang="en-US" b="1" dirty="0" err="1">
                <a:latin typeface="Helvetica" pitchFamily="2" charset="0"/>
              </a:rPr>
              <a:t>P.J.Vecrumba</a:t>
            </a:r>
            <a:endParaRPr lang="en-US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46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E20B02-1193-A94E-9C7A-514C19096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61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86AD1B-8012-B142-B113-1BDF04E81457}"/>
              </a:ext>
            </a:extLst>
          </p:cNvPr>
          <p:cNvSpPr txBox="1"/>
          <p:nvPr/>
        </p:nvSpPr>
        <p:spPr>
          <a:xfrm>
            <a:off x="2979922" y="394446"/>
            <a:ext cx="6232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Helvetica" pitchFamily="2" charset="0"/>
              </a:rPr>
              <a:t>Abandoned collective farm</a:t>
            </a:r>
          </a:p>
        </p:txBody>
      </p:sp>
    </p:spTree>
    <p:extLst>
      <p:ext uri="{BB962C8B-B14F-4D97-AF65-F5344CB8AC3E}">
        <p14:creationId xmlns:p14="http://schemas.microsoft.com/office/powerpoint/2010/main" val="3635661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CEB469-BF79-634A-B5A9-28E39817E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405ACE-F998-3E4F-B2B3-78446F9A292D}"/>
              </a:ext>
            </a:extLst>
          </p:cNvPr>
          <p:cNvSpPr txBox="1"/>
          <p:nvPr/>
        </p:nvSpPr>
        <p:spPr>
          <a:xfrm>
            <a:off x="-1306286" y="6211669"/>
            <a:ext cx="9552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Helvetica" pitchFamily="2" charset="0"/>
              </a:rPr>
              <a:t>European Union intensive farm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35349A-A27B-9945-92DF-FEC7D169ECA4}"/>
              </a:ext>
            </a:extLst>
          </p:cNvPr>
          <p:cNvSpPr/>
          <p:nvPr/>
        </p:nvSpPr>
        <p:spPr>
          <a:xfrm>
            <a:off x="10382913" y="6488668"/>
            <a:ext cx="3917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strike="noStrike" dirty="0">
                <a:effectLst/>
                <a:latin typeface="Helvetica" pitchFamily="2" charset="0"/>
              </a:rPr>
              <a:t>© 2019 Pixabay</a:t>
            </a:r>
            <a:endParaRPr lang="en-US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689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3CE609-50F5-7E4E-8DBB-D13F3EF1B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4774" y="0"/>
            <a:ext cx="1265669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C66C3A-793F-894B-B203-35E0D0157BF8}"/>
              </a:ext>
            </a:extLst>
          </p:cNvPr>
          <p:cNvSpPr txBox="1"/>
          <p:nvPr/>
        </p:nvSpPr>
        <p:spPr>
          <a:xfrm>
            <a:off x="-1889704" y="6211669"/>
            <a:ext cx="9552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Helvetica" pitchFamily="2" charset="0"/>
              </a:rPr>
              <a:t>Traditional Latvian farm</a:t>
            </a:r>
          </a:p>
        </p:txBody>
      </p:sp>
    </p:spTree>
    <p:extLst>
      <p:ext uri="{BB962C8B-B14F-4D97-AF65-F5344CB8AC3E}">
        <p14:creationId xmlns:p14="http://schemas.microsoft.com/office/powerpoint/2010/main" val="3390949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4B10DB-6280-FE48-B51A-0C80749581A5}"/>
              </a:ext>
            </a:extLst>
          </p:cNvPr>
          <p:cNvSpPr txBox="1"/>
          <p:nvPr/>
        </p:nvSpPr>
        <p:spPr>
          <a:xfrm>
            <a:off x="474774" y="1469037"/>
            <a:ext cx="10617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Both events studied separately on regional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Unclear if broad-scale signature left on Latvian landscape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6748B3-690B-F94D-B468-FEA3C1EB6907}"/>
              </a:ext>
            </a:extLst>
          </p:cNvPr>
          <p:cNvSpPr txBox="1"/>
          <p:nvPr/>
        </p:nvSpPr>
        <p:spPr>
          <a:xfrm>
            <a:off x="442252" y="3065250"/>
            <a:ext cx="11307495" cy="2246769"/>
          </a:xfrm>
          <a:prstGeom prst="rect">
            <a:avLst/>
          </a:prstGeom>
          <a:solidFill>
            <a:schemeClr val="accent5">
              <a:lumMod val="60000"/>
              <a:lumOff val="40000"/>
              <a:alpha val="43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My study aims to provide an agricultural land use classification between 1989-2011 to determine broad-scale change patterns influenced by Soviet Union Collapse and European Union accession, with the ultimate potential of providing evidence for country-wide policies aiming to dampen negative land use change impacts.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1F16F9-65A5-0F4E-82AA-A84DDCC4B022}"/>
              </a:ext>
            </a:extLst>
          </p:cNvPr>
          <p:cNvSpPr txBox="1"/>
          <p:nvPr/>
        </p:nvSpPr>
        <p:spPr>
          <a:xfrm>
            <a:off x="474774" y="426822"/>
            <a:ext cx="1127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Filling the knowledge gap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24E14-5F6B-9D4B-8BC1-EFB5604C023B}"/>
              </a:ext>
            </a:extLst>
          </p:cNvPr>
          <p:cNvSpPr txBox="1"/>
          <p:nvPr/>
        </p:nvSpPr>
        <p:spPr>
          <a:xfrm>
            <a:off x="6447621" y="6428899"/>
            <a:ext cx="5744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Helvetica" pitchFamily="2" charset="0"/>
              </a:rPr>
              <a:t>Prishchepov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i="1" dirty="0">
                <a:latin typeface="Helvetica" pitchFamily="2" charset="0"/>
              </a:rPr>
              <a:t>et al.</a:t>
            </a:r>
            <a:r>
              <a:rPr lang="en-US" sz="1400" dirty="0">
                <a:latin typeface="Helvetica" pitchFamily="2" charset="0"/>
              </a:rPr>
              <a:t>, 2012; </a:t>
            </a:r>
            <a:r>
              <a:rPr lang="en-US" sz="1400" dirty="0" err="1">
                <a:latin typeface="Helvetica" pitchFamily="2" charset="0"/>
              </a:rPr>
              <a:t>Vanwambeke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i="1" dirty="0">
                <a:latin typeface="Helvetica" pitchFamily="2" charset="0"/>
              </a:rPr>
              <a:t>et al.</a:t>
            </a:r>
            <a:r>
              <a:rPr lang="en-US" sz="1400" dirty="0">
                <a:latin typeface="Helvetica" pitchFamily="2" charset="0"/>
              </a:rPr>
              <a:t>, 2012; </a:t>
            </a:r>
            <a:r>
              <a:rPr lang="en-US" sz="1400" dirty="0" err="1">
                <a:latin typeface="Helvetica" pitchFamily="2" charset="0"/>
              </a:rPr>
              <a:t>Fonji</a:t>
            </a:r>
            <a:r>
              <a:rPr lang="en-US" sz="1400" dirty="0">
                <a:latin typeface="Helvetica" pitchFamily="2" charset="0"/>
              </a:rPr>
              <a:t> &amp; </a:t>
            </a:r>
            <a:r>
              <a:rPr lang="en-US" sz="1400" dirty="0" err="1">
                <a:latin typeface="Helvetica" pitchFamily="2" charset="0"/>
              </a:rPr>
              <a:t>Taff</a:t>
            </a:r>
            <a:r>
              <a:rPr lang="en-US" sz="1400" dirty="0">
                <a:latin typeface="Helvetica" pitchFamily="2" charset="0"/>
              </a:rPr>
              <a:t>, 2014</a:t>
            </a:r>
          </a:p>
          <a:p>
            <a:endParaRPr lang="en-US" sz="1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89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4CED6E-D75A-3045-B5FB-849272C42F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44780" y="-285140"/>
            <a:ext cx="12481560" cy="7794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8AE04-B043-E74F-97F6-82E655F2B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260" y="494409"/>
            <a:ext cx="422148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" pitchFamily="2" charset="0"/>
              </a:rPr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3C09B-3B2A-9847-A03F-49846AE91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080" y="1819972"/>
            <a:ext cx="9387840" cy="1325563"/>
          </a:xfr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1. Across Latvia, is intensive, extensive and abandoned agricultural land use change visible within the three years following socio-politico-economic events?</a:t>
            </a:r>
          </a:p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181C5B-76FF-AA45-8238-99A9C3DA0E79}"/>
              </a:ext>
            </a:extLst>
          </p:cNvPr>
          <p:cNvSpPr/>
          <p:nvPr/>
        </p:nvSpPr>
        <p:spPr>
          <a:xfrm>
            <a:off x="1402080" y="3767332"/>
            <a:ext cx="9387840" cy="870046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solidFill>
              <a:schemeClr val="tx1"/>
            </a:solidFill>
          </a:ln>
          <a:effectLst>
            <a:softEdge rad="0"/>
          </a:effectLst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  <a:latin typeface="Helvetica" pitchFamily="2" charset="0"/>
              </a:rPr>
              <a:t>2. Is there a time lag (six years) between socio-politico-economic events and the visibility of LUC?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3D913F-542F-4244-8309-52BB6EEA3536}"/>
              </a:ext>
            </a:extLst>
          </p:cNvPr>
          <p:cNvSpPr/>
          <p:nvPr/>
        </p:nvSpPr>
        <p:spPr>
          <a:xfrm>
            <a:off x="9840521" y="651944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Photo: </a:t>
            </a:r>
            <a:r>
              <a:rPr lang="en-US" sz="1600" dirty="0" err="1">
                <a:latin typeface="Helvetica" pitchFamily="2" charset="0"/>
              </a:rPr>
              <a:t>Agnis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Rainbahs</a:t>
            </a:r>
            <a:endParaRPr lang="en-US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63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1872</TotalTime>
  <Words>878</Words>
  <Application>Microsoft Macintosh PowerPoint</Application>
  <PresentationFormat>Widescreen</PresentationFormat>
  <Paragraphs>135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questions</vt:lpstr>
      <vt:lpstr>Classifications</vt:lpstr>
      <vt:lpstr>PowerPoint Presentation</vt:lpstr>
      <vt:lpstr>Classification </vt:lpstr>
      <vt:lpstr>PowerPoint Presentation</vt:lpstr>
      <vt:lpstr>Statistical analyses </vt:lpstr>
      <vt:lpstr>PowerPoint Presentation</vt:lpstr>
      <vt:lpstr>Soviet Union Collapse: Immediate impacts</vt:lpstr>
      <vt:lpstr>Soviet Union Collapse: Impacts six-years following</vt:lpstr>
      <vt:lpstr>European Union Accession: Immediate impacts </vt:lpstr>
      <vt:lpstr>European Union Accession: Impacts six-years following</vt:lpstr>
      <vt:lpstr>Land use trajectories</vt:lpstr>
      <vt:lpstr>Key findings</vt:lpstr>
      <vt:lpstr>Limitations and further work</vt:lpstr>
      <vt:lpstr>Implications &amp; conclusions</vt:lpstr>
      <vt:lpstr>PowerPoint Presentation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 Izzy</dc:creator>
  <cp:lastModifiedBy>RICH Izzy</cp:lastModifiedBy>
  <cp:revision>55</cp:revision>
  <dcterms:created xsi:type="dcterms:W3CDTF">2019-05-05T16:59:51Z</dcterms:created>
  <dcterms:modified xsi:type="dcterms:W3CDTF">2019-05-07T22:47:05Z</dcterms:modified>
</cp:coreProperties>
</file>